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62" r:id="rId3"/>
    <p:sldId id="283" r:id="rId4"/>
    <p:sldId id="296" r:id="rId5"/>
    <p:sldId id="267" r:id="rId6"/>
    <p:sldId id="261" r:id="rId7"/>
    <p:sldId id="269" r:id="rId8"/>
    <p:sldId id="264" r:id="rId9"/>
    <p:sldId id="298" r:id="rId10"/>
    <p:sldId id="299" r:id="rId11"/>
    <p:sldId id="300" r:id="rId12"/>
    <p:sldId id="303" r:id="rId13"/>
    <p:sldId id="305" r:id="rId14"/>
    <p:sldId id="302" r:id="rId15"/>
    <p:sldId id="301" r:id="rId16"/>
    <p:sldId id="306" r:id="rId17"/>
    <p:sldId id="304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714E"/>
    <a:srgbClr val="595959"/>
    <a:srgbClr val="BAD647"/>
    <a:srgbClr val="A5C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58F64-5FF3-4751-92DA-F42705DD3C17}" v="46" dt="2025-04-25T04:29:17.841"/>
    <p1510:client id="{DE18B4BF-9813-A4FE-D6DA-E38C12B0C692}" v="150" dt="2025-04-25T13:31:20.960"/>
    <p1510:client id="{E21C5DFD-F89E-27D7-C35B-460FD7CB031B}" v="455" dt="2025-04-25T22:21:15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C794D6-24AD-4D79-B430-9013D5A031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4D2F933-3FCB-447B-92EC-9E310FE12355}">
      <dgm:prSet phldrT="[Text]" phldr="0"/>
      <dgm:spPr/>
      <dgm:t>
        <a:bodyPr/>
        <a:lstStyle/>
        <a:p>
          <a:pPr rtl="0"/>
          <a:r>
            <a:rPr lang="en-GB">
              <a:latin typeface="Arial"/>
            </a:rPr>
            <a:t> Recycle an old battery</a:t>
          </a:r>
          <a:endParaRPr lang="en-GB"/>
        </a:p>
      </dgm:t>
    </dgm:pt>
    <dgm:pt modelId="{A53EF7B7-68CA-422A-926A-A23C45169800}" type="parTrans" cxnId="{EE8DD28F-8D71-487A-ADB9-A4DC6F926A70}">
      <dgm:prSet/>
      <dgm:spPr/>
    </dgm:pt>
    <dgm:pt modelId="{448A742E-4A89-4529-88DD-215AE28A479E}" type="sibTrans" cxnId="{EE8DD28F-8D71-487A-ADB9-A4DC6F926A70}">
      <dgm:prSet/>
      <dgm:spPr/>
    </dgm:pt>
    <dgm:pt modelId="{591BD5F2-83D1-4873-BBB5-3924DC759E2B}">
      <dgm:prSet phldrT="[Text]" phldr="0"/>
      <dgm:spPr/>
      <dgm:t>
        <a:bodyPr/>
        <a:lstStyle/>
        <a:p>
          <a:pPr rtl="0"/>
          <a:r>
            <a:rPr lang="en-GB">
              <a:latin typeface="Arial"/>
            </a:rPr>
            <a:t> Get a new charger and battery kit + log your</a:t>
          </a:r>
        </a:p>
      </dgm:t>
    </dgm:pt>
    <dgm:pt modelId="{D24E6EA2-B792-4384-B954-B8E9D4627FF9}" type="parTrans" cxnId="{C368B0A5-9930-4942-A8D9-D6208DCAB9F0}">
      <dgm:prSet/>
      <dgm:spPr/>
    </dgm:pt>
    <dgm:pt modelId="{4675CEC2-4993-49A8-90B8-FD2CF31604F6}" type="sibTrans" cxnId="{C368B0A5-9930-4942-A8D9-D6208DCAB9F0}">
      <dgm:prSet/>
      <dgm:spPr/>
    </dgm:pt>
    <dgm:pt modelId="{427357D0-A869-433E-96C3-D00DAABF2B36}">
      <dgm:prSet phldr="0"/>
      <dgm:spPr/>
      <dgm:t>
        <a:bodyPr/>
        <a:lstStyle/>
        <a:p>
          <a:r>
            <a:rPr lang="en-GB">
              <a:latin typeface="Arial"/>
            </a:rPr>
            <a:t> </a:t>
          </a:r>
          <a:endParaRPr lang="en-GB"/>
        </a:p>
      </dgm:t>
    </dgm:pt>
    <dgm:pt modelId="{C54BCFF0-0F3F-4EA4-987C-752A64F15EEE}" type="parTrans" cxnId="{9FBB2254-9C8D-410D-B1B5-EEB8F5DACCBC}">
      <dgm:prSet/>
      <dgm:spPr/>
    </dgm:pt>
    <dgm:pt modelId="{B8EA9D16-4F39-47F5-B56F-E72B45C72DB0}" type="sibTrans" cxnId="{9FBB2254-9C8D-410D-B1B5-EEB8F5DACCBC}">
      <dgm:prSet/>
      <dgm:spPr/>
    </dgm:pt>
    <dgm:pt modelId="{057A38D7-CFB7-4B08-9BCD-D92D47971001}" type="pres">
      <dgm:prSet presAssocID="{C1C794D6-24AD-4D79-B430-9013D5A031C2}" presName="Name0" presStyleCnt="0">
        <dgm:presLayoutVars>
          <dgm:dir/>
          <dgm:animLvl val="lvl"/>
          <dgm:resizeHandles val="exact"/>
        </dgm:presLayoutVars>
      </dgm:prSet>
      <dgm:spPr/>
    </dgm:pt>
    <dgm:pt modelId="{27B269CF-42F3-4FAD-AF88-EEB36F51B500}" type="pres">
      <dgm:prSet presAssocID="{C4D2F933-3FCB-447B-92EC-9E310FE1235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F00A3B1-9D37-4626-BCC4-1AFAFFBF8CA0}" type="pres">
      <dgm:prSet presAssocID="{448A742E-4A89-4529-88DD-215AE28A479E}" presName="parTxOnlySpace" presStyleCnt="0"/>
      <dgm:spPr/>
    </dgm:pt>
    <dgm:pt modelId="{DF66A18D-3D4C-4C02-8305-17327F22316D}" type="pres">
      <dgm:prSet presAssocID="{591BD5F2-83D1-4873-BBB5-3924DC759E2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03C93B9-B175-4C57-9FB0-C1F428667F2B}" type="pres">
      <dgm:prSet presAssocID="{4675CEC2-4993-49A8-90B8-FD2CF31604F6}" presName="parTxOnlySpace" presStyleCnt="0"/>
      <dgm:spPr/>
    </dgm:pt>
    <dgm:pt modelId="{4AD529C3-0387-4F85-84E1-E1C0AE400D20}" type="pres">
      <dgm:prSet presAssocID="{427357D0-A869-433E-96C3-D00DAABF2B3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FBB2254-9C8D-410D-B1B5-EEB8F5DACCBC}" srcId="{C1C794D6-24AD-4D79-B430-9013D5A031C2}" destId="{427357D0-A869-433E-96C3-D00DAABF2B36}" srcOrd="2" destOrd="0" parTransId="{C54BCFF0-0F3F-4EA4-987C-752A64F15EEE}" sibTransId="{B8EA9D16-4F39-47F5-B56F-E72B45C72DB0}"/>
    <dgm:cxn modelId="{F3F1EA8E-3F42-4603-AD8C-584C9D14EA73}" type="presOf" srcId="{C1C794D6-24AD-4D79-B430-9013D5A031C2}" destId="{057A38D7-CFB7-4B08-9BCD-D92D47971001}" srcOrd="0" destOrd="0" presId="urn:microsoft.com/office/officeart/2005/8/layout/chevron1"/>
    <dgm:cxn modelId="{EE8DD28F-8D71-487A-ADB9-A4DC6F926A70}" srcId="{C1C794D6-24AD-4D79-B430-9013D5A031C2}" destId="{C4D2F933-3FCB-447B-92EC-9E310FE12355}" srcOrd="0" destOrd="0" parTransId="{A53EF7B7-68CA-422A-926A-A23C45169800}" sibTransId="{448A742E-4A89-4529-88DD-215AE28A479E}"/>
    <dgm:cxn modelId="{C368B0A5-9930-4942-A8D9-D6208DCAB9F0}" srcId="{C1C794D6-24AD-4D79-B430-9013D5A031C2}" destId="{591BD5F2-83D1-4873-BBB5-3924DC759E2B}" srcOrd="1" destOrd="0" parTransId="{D24E6EA2-B792-4384-B954-B8E9D4627FF9}" sibTransId="{4675CEC2-4993-49A8-90B8-FD2CF31604F6}"/>
    <dgm:cxn modelId="{6B9660B4-914C-417E-9885-E9F3849488A1}" type="presOf" srcId="{427357D0-A869-433E-96C3-D00DAABF2B36}" destId="{4AD529C3-0387-4F85-84E1-E1C0AE400D20}" srcOrd="0" destOrd="0" presId="urn:microsoft.com/office/officeart/2005/8/layout/chevron1"/>
    <dgm:cxn modelId="{066646B4-3817-4FFB-9BE8-8646B7112920}" type="presOf" srcId="{591BD5F2-83D1-4873-BBB5-3924DC759E2B}" destId="{DF66A18D-3D4C-4C02-8305-17327F22316D}" srcOrd="0" destOrd="0" presId="urn:microsoft.com/office/officeart/2005/8/layout/chevron1"/>
    <dgm:cxn modelId="{019A61F9-0172-4F2C-AE70-EE87329E6983}" type="presOf" srcId="{C4D2F933-3FCB-447B-92EC-9E310FE12355}" destId="{27B269CF-42F3-4FAD-AF88-EEB36F51B500}" srcOrd="0" destOrd="0" presId="urn:microsoft.com/office/officeart/2005/8/layout/chevron1"/>
    <dgm:cxn modelId="{76CDCDC8-4B1E-40AF-9250-FAC9236ABD51}" type="presParOf" srcId="{057A38D7-CFB7-4B08-9BCD-D92D47971001}" destId="{27B269CF-42F3-4FAD-AF88-EEB36F51B500}" srcOrd="0" destOrd="0" presId="urn:microsoft.com/office/officeart/2005/8/layout/chevron1"/>
    <dgm:cxn modelId="{963179FC-C2EC-483B-BEE7-B6CAF435D7DA}" type="presParOf" srcId="{057A38D7-CFB7-4B08-9BCD-D92D47971001}" destId="{9F00A3B1-9D37-4626-BCC4-1AFAFFBF8CA0}" srcOrd="1" destOrd="0" presId="urn:microsoft.com/office/officeart/2005/8/layout/chevron1"/>
    <dgm:cxn modelId="{CED938C8-6E3B-4CD2-BBD9-63828D0507AF}" type="presParOf" srcId="{057A38D7-CFB7-4B08-9BCD-D92D47971001}" destId="{DF66A18D-3D4C-4C02-8305-17327F22316D}" srcOrd="2" destOrd="0" presId="urn:microsoft.com/office/officeart/2005/8/layout/chevron1"/>
    <dgm:cxn modelId="{69E30626-8825-4D61-898A-D0A9FB898230}" type="presParOf" srcId="{057A38D7-CFB7-4B08-9BCD-D92D47971001}" destId="{C03C93B9-B175-4C57-9FB0-C1F428667F2B}" srcOrd="3" destOrd="0" presId="urn:microsoft.com/office/officeart/2005/8/layout/chevron1"/>
    <dgm:cxn modelId="{A968B99E-27E2-4DE4-92BE-79195F4AF4BB}" type="presParOf" srcId="{057A38D7-CFB7-4B08-9BCD-D92D47971001}" destId="{4AD529C3-0387-4F85-84E1-E1C0AE400D2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269CF-42F3-4FAD-AF88-EEB36F51B500}">
      <dsp:nvSpPr>
        <dsp:cNvPr id="0" name=""/>
        <dsp:cNvSpPr/>
      </dsp:nvSpPr>
      <dsp:spPr>
        <a:xfrm>
          <a:off x="1987" y="1642803"/>
          <a:ext cx="2422028" cy="968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"/>
            </a:rPr>
            <a:t> Recycle an old battery</a:t>
          </a:r>
          <a:endParaRPr lang="en-GB" sz="1800" kern="1200"/>
        </a:p>
      </dsp:txBody>
      <dsp:txXfrm>
        <a:off x="486393" y="1642803"/>
        <a:ext cx="1453217" cy="968811"/>
      </dsp:txXfrm>
    </dsp:sp>
    <dsp:sp modelId="{DF66A18D-3D4C-4C02-8305-17327F22316D}">
      <dsp:nvSpPr>
        <dsp:cNvPr id="0" name=""/>
        <dsp:cNvSpPr/>
      </dsp:nvSpPr>
      <dsp:spPr>
        <a:xfrm>
          <a:off x="2181814" y="1642803"/>
          <a:ext cx="2422028" cy="968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"/>
            </a:rPr>
            <a:t> Get a new charger and battery kit + log your</a:t>
          </a:r>
        </a:p>
      </dsp:txBody>
      <dsp:txXfrm>
        <a:off x="2666220" y="1642803"/>
        <a:ext cx="1453217" cy="968811"/>
      </dsp:txXfrm>
    </dsp:sp>
    <dsp:sp modelId="{4AD529C3-0387-4F85-84E1-E1C0AE400D20}">
      <dsp:nvSpPr>
        <dsp:cNvPr id="0" name=""/>
        <dsp:cNvSpPr/>
      </dsp:nvSpPr>
      <dsp:spPr>
        <a:xfrm>
          <a:off x="4361640" y="1642803"/>
          <a:ext cx="2422028" cy="968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"/>
            </a:rPr>
            <a:t> </a:t>
          </a:r>
          <a:endParaRPr lang="en-GB" sz="1800" kern="1200"/>
        </a:p>
      </dsp:txBody>
      <dsp:txXfrm>
        <a:off x="4846046" y="1642803"/>
        <a:ext cx="1453217" cy="968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1c9d0a494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1c9d0a494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AF662EC9-8FD2-642C-BDE2-D4D03C99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88543441-2FBD-CE8D-D85B-814CB2B62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6AFF8157-01F0-F9C2-36CA-50D41262A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5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0B655BB5-1EDE-6CA9-D062-DE7CDB24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E1E1D999-994E-B850-3A9C-707FBE1AC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884DBC2F-3624-188D-6942-5F9C94E75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2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A157AB71-406B-34D6-EFA6-85B80DCB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110EBFBE-38AF-9D30-6D72-CF4791648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457649A5-DBF5-98E6-C45B-96650D89C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44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F5CAE4D9-4E83-B9B3-F7A7-439FD6E5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52e5692e1_0_32:notes">
            <a:extLst>
              <a:ext uri="{FF2B5EF4-FFF2-40B4-BE49-F238E27FC236}">
                <a16:creationId xmlns:a16="http://schemas.microsoft.com/office/drawing/2014/main" id="{D1BC1A39-6BE7-FE82-3A17-BA62A5E9C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52e5692e1_0_32:notes">
            <a:extLst>
              <a:ext uri="{FF2B5EF4-FFF2-40B4-BE49-F238E27FC236}">
                <a16:creationId xmlns:a16="http://schemas.microsoft.com/office/drawing/2014/main" id="{B0E9AD94-5ACA-0928-CB2F-041491F25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930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D77B31C4-6B83-05FD-B6F6-D86F56ED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592F8C0C-9468-71CC-EDD1-47E1CC0670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79918CEC-4FB6-0D68-2EA4-013D5960FC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2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1ACBA685-47A1-7081-590F-0531435F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8F21222A-ADDE-9642-E00F-FF425E29E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E6C27E50-356B-4E56-5664-A47B1D0E1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08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52e5692e1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52e5692e1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86229bce6_0_2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86229bce6_0_2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>
          <a:extLst>
            <a:ext uri="{FF2B5EF4-FFF2-40B4-BE49-F238E27FC236}">
              <a16:creationId xmlns:a16="http://schemas.microsoft.com/office/drawing/2014/main" id="{CD63561F-699B-3A3E-8424-E6E56B87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86229bce6_0_911:notes">
            <a:extLst>
              <a:ext uri="{FF2B5EF4-FFF2-40B4-BE49-F238E27FC236}">
                <a16:creationId xmlns:a16="http://schemas.microsoft.com/office/drawing/2014/main" id="{DCC5F5C6-AB16-FDDC-4932-1855C583C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86229bce6_0_911:notes">
            <a:extLst>
              <a:ext uri="{FF2B5EF4-FFF2-40B4-BE49-F238E27FC236}">
                <a16:creationId xmlns:a16="http://schemas.microsoft.com/office/drawing/2014/main" id="{62E3EC82-63BF-4F06-CEEE-90633E8A0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2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86229bce6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86229bce6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52e5692e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52e5692e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52e5692e1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52e5692e1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3C19EAAA-BB68-3103-F386-4DFAA771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52e5692e1_0_734:notes">
            <a:extLst>
              <a:ext uri="{FF2B5EF4-FFF2-40B4-BE49-F238E27FC236}">
                <a16:creationId xmlns:a16="http://schemas.microsoft.com/office/drawing/2014/main" id="{EC8ADC12-75E9-98C3-50B1-EA4762052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52e5692e1_0_734:notes">
            <a:extLst>
              <a:ext uri="{FF2B5EF4-FFF2-40B4-BE49-F238E27FC236}">
                <a16:creationId xmlns:a16="http://schemas.microsoft.com/office/drawing/2014/main" id="{CC926F06-60F5-EF42-C947-76E28985E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6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40300" y="1543315"/>
            <a:ext cx="3965100" cy="16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29175" y="3145375"/>
            <a:ext cx="39873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599480" y="1383827"/>
            <a:ext cx="4446550" cy="16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>
                <a:solidFill>
                  <a:srgbClr val="A5C426"/>
                </a:solidFill>
              </a:rPr>
              <a:t>RURAL RECHARGABLES</a:t>
            </a:r>
            <a:endParaRPr sz="4800">
              <a:solidFill>
                <a:srgbClr val="A5C426"/>
              </a:solidFill>
            </a:endParaRPr>
          </a:p>
        </p:txBody>
      </p:sp>
      <p:sp>
        <p:nvSpPr>
          <p:cNvPr id="60" name="Google Shape;60;p17"/>
          <p:cNvSpPr txBox="1">
            <a:spLocks noGrp="1"/>
          </p:cNvSpPr>
          <p:nvPr>
            <p:ph type="subTitle" idx="1"/>
          </p:nvPr>
        </p:nvSpPr>
        <p:spPr>
          <a:xfrm>
            <a:off x="4661142" y="2872815"/>
            <a:ext cx="4323226" cy="52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</a:pPr>
            <a:r>
              <a:rPr lang="en-US" sz="1600"/>
              <a:t>Helping households recharge their pockets </a:t>
            </a:r>
          </a:p>
        </p:txBody>
      </p:sp>
      <p:grpSp>
        <p:nvGrpSpPr>
          <p:cNvPr id="61" name="Google Shape;61;p17"/>
          <p:cNvGrpSpPr/>
          <p:nvPr/>
        </p:nvGrpSpPr>
        <p:grpSpPr>
          <a:xfrm>
            <a:off x="457159" y="410298"/>
            <a:ext cx="3230362" cy="1174677"/>
            <a:chOff x="457200" y="1325800"/>
            <a:chExt cx="1281737" cy="466086"/>
          </a:xfrm>
        </p:grpSpPr>
        <p:sp>
          <p:nvSpPr>
            <p:cNvPr id="62" name="Google Shape;62;p17"/>
            <p:cNvSpPr/>
            <p:nvPr/>
          </p:nvSpPr>
          <p:spPr>
            <a:xfrm>
              <a:off x="457637" y="1325800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3"/>
                    <a:pt x="88397" y="37328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457200" y="1325800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6"/>
                  </a:moveTo>
                  <a:cubicBezTo>
                    <a:pt x="85395" y="1936"/>
                    <a:pt x="86496" y="3070"/>
                    <a:pt x="86496" y="4471"/>
                  </a:cubicBezTo>
                  <a:lnTo>
                    <a:pt x="86496" y="37328"/>
                  </a:lnTo>
                  <a:cubicBezTo>
                    <a:pt x="86496" y="38729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729"/>
                    <a:pt x="1935" y="37328"/>
                  </a:cubicBezTo>
                  <a:lnTo>
                    <a:pt x="1935" y="4471"/>
                  </a:lnTo>
                  <a:cubicBezTo>
                    <a:pt x="1935" y="3070"/>
                    <a:pt x="3069" y="1936"/>
                    <a:pt x="4437" y="1936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3"/>
                    <a:pt x="88430" y="37328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1646265" y="1479202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2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924924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722828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1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520747" y="1368998"/>
              <a:ext cx="433743" cy="380087"/>
            </a:xfrm>
            <a:custGeom>
              <a:avLst/>
              <a:gdLst/>
              <a:ahLst/>
              <a:cxnLst/>
              <a:rect l="l" t="t" r="r" b="b"/>
              <a:pathLst>
                <a:path w="32791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1127455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508392" y="1371598"/>
              <a:ext cx="244008" cy="377487"/>
            </a:xfrm>
            <a:custGeom>
              <a:avLst/>
              <a:gdLst/>
              <a:ahLst/>
              <a:cxnLst/>
              <a:rect l="l" t="t" r="r" b="b"/>
              <a:pathLst>
                <a:path w="18447" h="33825" extrusionOk="0">
                  <a:moveTo>
                    <a:pt x="267" y="1"/>
                  </a:moveTo>
                  <a:cubicBezTo>
                    <a:pt x="100" y="168"/>
                    <a:pt x="0" y="401"/>
                    <a:pt x="0" y="635"/>
                  </a:cubicBezTo>
                  <a:lnTo>
                    <a:pt x="0" y="32924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1329537" y="1368998"/>
              <a:ext cx="246666" cy="378603"/>
            </a:xfrm>
            <a:custGeom>
              <a:avLst/>
              <a:gdLst/>
              <a:ahLst/>
              <a:cxnLst/>
              <a:rect l="l" t="t" r="r" b="b"/>
              <a:pathLst>
                <a:path w="18648" h="33925" extrusionOk="0">
                  <a:moveTo>
                    <a:pt x="1" y="0"/>
                  </a:moveTo>
                  <a:lnTo>
                    <a:pt x="18214" y="33925"/>
                  </a:lnTo>
                  <a:cubicBezTo>
                    <a:pt x="18481" y="33758"/>
                    <a:pt x="18647" y="33491"/>
                    <a:pt x="18647" y="33157"/>
                  </a:cubicBezTo>
                  <a:lnTo>
                    <a:pt x="18647" y="901"/>
                  </a:lnTo>
                  <a:cubicBezTo>
                    <a:pt x="18647" y="401"/>
                    <a:pt x="18247" y="0"/>
                    <a:pt x="17747" y="0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7"/>
          <p:cNvGrpSpPr/>
          <p:nvPr/>
        </p:nvGrpSpPr>
        <p:grpSpPr>
          <a:xfrm>
            <a:off x="457159" y="1984743"/>
            <a:ext cx="3230362" cy="1174677"/>
            <a:chOff x="457200" y="2502395"/>
            <a:chExt cx="1281737" cy="466086"/>
          </a:xfrm>
        </p:grpSpPr>
        <p:sp>
          <p:nvSpPr>
            <p:cNvPr id="72" name="Google Shape;72;p17"/>
            <p:cNvSpPr/>
            <p:nvPr/>
          </p:nvSpPr>
          <p:spPr>
            <a:xfrm>
              <a:off x="457637" y="2502395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2"/>
                    <a:pt x="88397" y="37327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57200" y="2502395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5"/>
                  </a:moveTo>
                  <a:cubicBezTo>
                    <a:pt x="85395" y="1935"/>
                    <a:pt x="86496" y="3036"/>
                    <a:pt x="86496" y="4437"/>
                  </a:cubicBezTo>
                  <a:lnTo>
                    <a:pt x="86496" y="37327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327"/>
                  </a:cubicBezTo>
                  <a:lnTo>
                    <a:pt x="1935" y="4437"/>
                  </a:lnTo>
                  <a:cubicBezTo>
                    <a:pt x="1935" y="3069"/>
                    <a:pt x="3069" y="1935"/>
                    <a:pt x="4437" y="1935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2"/>
                    <a:pt x="88430" y="37327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1646265" y="2655797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1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924924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0" y="1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722828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1" y="1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520747" y="2545213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1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08392" y="2548194"/>
              <a:ext cx="244008" cy="377119"/>
            </a:xfrm>
            <a:custGeom>
              <a:avLst/>
              <a:gdLst/>
              <a:ahLst/>
              <a:cxnLst/>
              <a:rect l="l" t="t" r="r" b="b"/>
              <a:pathLst>
                <a:path w="18447" h="33792" extrusionOk="0">
                  <a:moveTo>
                    <a:pt x="267" y="1"/>
                  </a:moveTo>
                  <a:cubicBezTo>
                    <a:pt x="100" y="167"/>
                    <a:pt x="0" y="367"/>
                    <a:pt x="0" y="634"/>
                  </a:cubicBezTo>
                  <a:lnTo>
                    <a:pt x="0" y="32924"/>
                  </a:lnTo>
                  <a:cubicBezTo>
                    <a:pt x="0" y="33391"/>
                    <a:pt x="400" y="33791"/>
                    <a:pt x="901" y="33791"/>
                  </a:cubicBezTo>
                  <a:lnTo>
                    <a:pt x="18447" y="3379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7"/>
          <p:cNvGrpSpPr/>
          <p:nvPr/>
        </p:nvGrpSpPr>
        <p:grpSpPr>
          <a:xfrm>
            <a:off x="457159" y="3559188"/>
            <a:ext cx="3230362" cy="1173749"/>
            <a:chOff x="457200" y="3678990"/>
            <a:chExt cx="1281737" cy="465718"/>
          </a:xfrm>
        </p:grpSpPr>
        <p:sp>
          <p:nvSpPr>
            <p:cNvPr id="80" name="Google Shape;80;p17"/>
            <p:cNvSpPr/>
            <p:nvPr/>
          </p:nvSpPr>
          <p:spPr>
            <a:xfrm>
              <a:off x="457637" y="3678990"/>
              <a:ext cx="1169285" cy="465718"/>
            </a:xfrm>
            <a:custGeom>
              <a:avLst/>
              <a:gdLst/>
              <a:ahLst/>
              <a:cxnLst/>
              <a:rect l="l" t="t" r="r" b="b"/>
              <a:pathLst>
                <a:path w="88398" h="41731" extrusionOk="0">
                  <a:moveTo>
                    <a:pt x="4437" y="0"/>
                  </a:moveTo>
                  <a:cubicBezTo>
                    <a:pt x="1969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1969" y="41730"/>
                    <a:pt x="4437" y="41730"/>
                  </a:cubicBezTo>
                  <a:lnTo>
                    <a:pt x="83961" y="41730"/>
                  </a:lnTo>
                  <a:cubicBezTo>
                    <a:pt x="86429" y="41730"/>
                    <a:pt x="88397" y="39762"/>
                    <a:pt x="88397" y="37294"/>
                  </a:cubicBezTo>
                  <a:lnTo>
                    <a:pt x="88397" y="4437"/>
                  </a:lnTo>
                  <a:cubicBezTo>
                    <a:pt x="88397" y="1968"/>
                    <a:pt x="86429" y="0"/>
                    <a:pt x="8396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457200" y="3678990"/>
              <a:ext cx="1169721" cy="465718"/>
            </a:xfrm>
            <a:custGeom>
              <a:avLst/>
              <a:gdLst/>
              <a:ahLst/>
              <a:cxnLst/>
              <a:rect l="l" t="t" r="r" b="b"/>
              <a:pathLst>
                <a:path w="88431" h="41731" extrusionOk="0">
                  <a:moveTo>
                    <a:pt x="83994" y="1902"/>
                  </a:moveTo>
                  <a:cubicBezTo>
                    <a:pt x="85395" y="1902"/>
                    <a:pt x="86496" y="3036"/>
                    <a:pt x="86496" y="4437"/>
                  </a:cubicBezTo>
                  <a:lnTo>
                    <a:pt x="86496" y="37294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294"/>
                  </a:cubicBezTo>
                  <a:lnTo>
                    <a:pt x="1935" y="4437"/>
                  </a:lnTo>
                  <a:cubicBezTo>
                    <a:pt x="1935" y="3036"/>
                    <a:pt x="3069" y="1902"/>
                    <a:pt x="4437" y="1902"/>
                  </a:cubicBezTo>
                  <a:close/>
                  <a:moveTo>
                    <a:pt x="4437" y="0"/>
                  </a:moveTo>
                  <a:cubicBezTo>
                    <a:pt x="2002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2002" y="41730"/>
                    <a:pt x="4437" y="41730"/>
                  </a:cubicBezTo>
                  <a:lnTo>
                    <a:pt x="83994" y="41730"/>
                  </a:lnTo>
                  <a:cubicBezTo>
                    <a:pt x="86462" y="41730"/>
                    <a:pt x="88430" y="39762"/>
                    <a:pt x="88430" y="37294"/>
                  </a:cubicBezTo>
                  <a:lnTo>
                    <a:pt x="88430" y="4437"/>
                  </a:lnTo>
                  <a:cubicBezTo>
                    <a:pt x="88430" y="1968"/>
                    <a:pt x="86462" y="0"/>
                    <a:pt x="8399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1646265" y="3832392"/>
              <a:ext cx="92672" cy="158963"/>
            </a:xfrm>
            <a:custGeom>
              <a:avLst/>
              <a:gdLst/>
              <a:ahLst/>
              <a:cxnLst/>
              <a:rect l="l" t="t" r="r" b="b"/>
              <a:pathLst>
                <a:path w="7006" h="14244" extrusionOk="0">
                  <a:moveTo>
                    <a:pt x="0" y="1"/>
                  </a:moveTo>
                  <a:lnTo>
                    <a:pt x="0" y="14244"/>
                  </a:lnTo>
                  <a:lnTo>
                    <a:pt x="6205" y="14244"/>
                  </a:lnTo>
                  <a:cubicBezTo>
                    <a:pt x="6638" y="14244"/>
                    <a:pt x="7005" y="13911"/>
                    <a:pt x="7005" y="13477"/>
                  </a:cubicBezTo>
                  <a:lnTo>
                    <a:pt x="7005" y="768"/>
                  </a:lnTo>
                  <a:cubicBezTo>
                    <a:pt x="7005" y="334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20747" y="3721808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08392" y="3724409"/>
              <a:ext cx="244008" cy="377498"/>
            </a:xfrm>
            <a:custGeom>
              <a:avLst/>
              <a:gdLst/>
              <a:ahLst/>
              <a:cxnLst/>
              <a:rect l="l" t="t" r="r" b="b"/>
              <a:pathLst>
                <a:path w="18447" h="33826" extrusionOk="0">
                  <a:moveTo>
                    <a:pt x="267" y="1"/>
                  </a:moveTo>
                  <a:cubicBezTo>
                    <a:pt x="100" y="168"/>
                    <a:pt x="0" y="401"/>
                    <a:pt x="0" y="668"/>
                  </a:cubicBezTo>
                  <a:lnTo>
                    <a:pt x="0" y="32925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A4D51C2-5DE7-DC7B-8C53-30A5A6F4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54" t="21356" r="24248" b="6197"/>
          <a:stretch/>
        </p:blipFill>
        <p:spPr>
          <a:xfrm>
            <a:off x="-6981" y="-22772"/>
            <a:ext cx="4516925" cy="5182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C2D5F-4B9A-0A56-64AD-D5DA9E9D966F}"/>
              </a:ext>
            </a:extLst>
          </p:cNvPr>
          <p:cNvSpPr txBox="1"/>
          <p:nvPr/>
        </p:nvSpPr>
        <p:spPr>
          <a:xfrm>
            <a:off x="7616326" y="4622639"/>
            <a:ext cx="14234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~ Green Team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9013C8D4-4A0F-3334-EEFA-DD613D4E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8BB3B-F440-BF99-36CA-5D3A66D4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41" y="0"/>
            <a:ext cx="6658252" cy="5143500"/>
          </a:xfrm>
          <a:prstGeom prst="rect">
            <a:avLst/>
          </a:prstGeom>
        </p:spPr>
      </p:pic>
      <p:sp>
        <p:nvSpPr>
          <p:cNvPr id="6" name="Google Shape;567;p25">
            <a:extLst>
              <a:ext uri="{FF2B5EF4-FFF2-40B4-BE49-F238E27FC236}">
                <a16:creationId xmlns:a16="http://schemas.microsoft.com/office/drawing/2014/main" id="{4FB3BB90-45A9-BAD8-086F-5EB575D3F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33352"/>
            <a:ext cx="2483841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BROCHURE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845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1C159774-776C-19E8-48C7-C93F1338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7;p25">
            <a:extLst>
              <a:ext uri="{FF2B5EF4-FFF2-40B4-BE49-F238E27FC236}">
                <a16:creationId xmlns:a16="http://schemas.microsoft.com/office/drawing/2014/main" id="{9691B6A6-D045-E615-DC8A-ED63B9746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33352"/>
            <a:ext cx="2483841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C3511-A1A9-871C-BF17-9AE32755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05" y="0"/>
            <a:ext cx="6658252" cy="5143500"/>
          </a:xfrm>
          <a:prstGeom prst="rect">
            <a:avLst/>
          </a:prstGeom>
        </p:spPr>
      </p:pic>
      <p:pic>
        <p:nvPicPr>
          <p:cNvPr id="2" name="Picture 1" descr="A collage of two people&#10;&#10;AI-generated content may be incorrect.">
            <a:extLst>
              <a:ext uri="{FF2B5EF4-FFF2-40B4-BE49-F238E27FC236}">
                <a16:creationId xmlns:a16="http://schemas.microsoft.com/office/drawing/2014/main" id="{E083AD4D-2E89-2E36-869E-DABCA2EC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00" y="0"/>
            <a:ext cx="6658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2C878F43-041B-7783-BB11-2350C080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7;p25">
            <a:extLst>
              <a:ext uri="{FF2B5EF4-FFF2-40B4-BE49-F238E27FC236}">
                <a16:creationId xmlns:a16="http://schemas.microsoft.com/office/drawing/2014/main" id="{E3778FF0-4637-B906-6681-A06BE64BE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33352"/>
            <a:ext cx="2483841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BROCHURE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44162-0630-591F-0582-4C00A35A195B}"/>
              </a:ext>
            </a:extLst>
          </p:cNvPr>
          <p:cNvSpPr txBox="1"/>
          <p:nvPr/>
        </p:nvSpPr>
        <p:spPr>
          <a:xfrm>
            <a:off x="236762" y="2768925"/>
            <a:ext cx="195942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/>
              <a:t>(with slightly different message)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87CEF-AEE3-3A5F-508C-33CD1EFB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48" y="0"/>
            <a:ext cx="6658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>
          <a:extLst>
            <a:ext uri="{FF2B5EF4-FFF2-40B4-BE49-F238E27FC236}">
              <a16:creationId xmlns:a16="http://schemas.microsoft.com/office/drawing/2014/main" id="{0E383221-2AA9-26D0-B437-6A508C22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>
            <a:extLst>
              <a:ext uri="{FF2B5EF4-FFF2-40B4-BE49-F238E27FC236}">
                <a16:creationId xmlns:a16="http://schemas.microsoft.com/office/drawing/2014/main" id="{D02BE04A-4EF6-7DF4-9F3D-34CD2860F3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Outreach with our brochures</a:t>
            </a:r>
          </a:p>
        </p:txBody>
      </p:sp>
      <p:sp>
        <p:nvSpPr>
          <p:cNvPr id="345" name="Google Shape;345;p22">
            <a:extLst>
              <a:ext uri="{FF2B5EF4-FFF2-40B4-BE49-F238E27FC236}">
                <a16:creationId xmlns:a16="http://schemas.microsoft.com/office/drawing/2014/main" id="{6DC0E0E3-3820-E249-61DF-8EED929C57A1}"/>
              </a:ext>
            </a:extLst>
          </p:cNvPr>
          <p:cNvSpPr/>
          <p:nvPr/>
        </p:nvSpPr>
        <p:spPr>
          <a:xfrm flipH="1">
            <a:off x="4076972" y="1515175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Town Placing</a:t>
            </a:r>
          </a:p>
        </p:txBody>
      </p:sp>
      <p:sp>
        <p:nvSpPr>
          <p:cNvPr id="346" name="Google Shape;346;p22">
            <a:extLst>
              <a:ext uri="{FF2B5EF4-FFF2-40B4-BE49-F238E27FC236}">
                <a16:creationId xmlns:a16="http://schemas.microsoft.com/office/drawing/2014/main" id="{BF9F9151-FB16-8A59-3980-604044034D07}"/>
              </a:ext>
            </a:extLst>
          </p:cNvPr>
          <p:cNvSpPr/>
          <p:nvPr/>
        </p:nvSpPr>
        <p:spPr>
          <a:xfrm flipH="1">
            <a:off x="4076972" y="2332100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Newspaper Marketing</a:t>
            </a:r>
          </a:p>
        </p:txBody>
      </p:sp>
      <p:sp>
        <p:nvSpPr>
          <p:cNvPr id="347" name="Google Shape;347;p22">
            <a:extLst>
              <a:ext uri="{FF2B5EF4-FFF2-40B4-BE49-F238E27FC236}">
                <a16:creationId xmlns:a16="http://schemas.microsoft.com/office/drawing/2014/main" id="{32284D4F-3714-8EF6-A106-30CE831706F2}"/>
              </a:ext>
            </a:extLst>
          </p:cNvPr>
          <p:cNvSpPr/>
          <p:nvPr/>
        </p:nvSpPr>
        <p:spPr>
          <a:xfrm flipH="1">
            <a:off x="4076972" y="3150326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Radio Advertising</a:t>
            </a:r>
          </a:p>
        </p:txBody>
      </p:sp>
      <p:sp>
        <p:nvSpPr>
          <p:cNvPr id="348" name="Google Shape;348;p22">
            <a:extLst>
              <a:ext uri="{FF2B5EF4-FFF2-40B4-BE49-F238E27FC236}">
                <a16:creationId xmlns:a16="http://schemas.microsoft.com/office/drawing/2014/main" id="{83EFBECD-C48A-4A49-11A6-78BC0216BCD0}"/>
              </a:ext>
            </a:extLst>
          </p:cNvPr>
          <p:cNvSpPr/>
          <p:nvPr/>
        </p:nvSpPr>
        <p:spPr>
          <a:xfrm flipH="1">
            <a:off x="4076972" y="3967375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Community </a:t>
            </a:r>
            <a:r>
              <a:rPr lang="en" sz="1600" b="1" err="1">
                <a:ea typeface="Roboto"/>
              </a:rPr>
              <a:t>chargering</a:t>
            </a:r>
            <a:r>
              <a:rPr lang="en" sz="1600" b="1">
                <a:ea typeface="Roboto"/>
              </a:rPr>
              <a:t> ports</a:t>
            </a:r>
          </a:p>
        </p:txBody>
      </p:sp>
      <p:sp>
        <p:nvSpPr>
          <p:cNvPr id="349" name="Google Shape;349;p22">
            <a:extLst>
              <a:ext uri="{FF2B5EF4-FFF2-40B4-BE49-F238E27FC236}">
                <a16:creationId xmlns:a16="http://schemas.microsoft.com/office/drawing/2014/main" id="{29A0CAD3-D50B-C14F-A549-288FBC4139D4}"/>
              </a:ext>
            </a:extLst>
          </p:cNvPr>
          <p:cNvSpPr/>
          <p:nvPr/>
        </p:nvSpPr>
        <p:spPr>
          <a:xfrm flipH="1">
            <a:off x="8138859" y="1515175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0" name="Google Shape;350;p22">
            <a:extLst>
              <a:ext uri="{FF2B5EF4-FFF2-40B4-BE49-F238E27FC236}">
                <a16:creationId xmlns:a16="http://schemas.microsoft.com/office/drawing/2014/main" id="{E3B3F901-BB63-4FB5-7F56-83131EBC208E}"/>
              </a:ext>
            </a:extLst>
          </p:cNvPr>
          <p:cNvSpPr/>
          <p:nvPr/>
        </p:nvSpPr>
        <p:spPr>
          <a:xfrm flipH="1">
            <a:off x="8138859" y="2331109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2">
            <a:extLst>
              <a:ext uri="{FF2B5EF4-FFF2-40B4-BE49-F238E27FC236}">
                <a16:creationId xmlns:a16="http://schemas.microsoft.com/office/drawing/2014/main" id="{8428211A-29E9-AEAC-1B64-E2592DB96EF1}"/>
              </a:ext>
            </a:extLst>
          </p:cNvPr>
          <p:cNvSpPr/>
          <p:nvPr/>
        </p:nvSpPr>
        <p:spPr>
          <a:xfrm flipH="1">
            <a:off x="8138859" y="3148139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2">
            <a:extLst>
              <a:ext uri="{FF2B5EF4-FFF2-40B4-BE49-F238E27FC236}">
                <a16:creationId xmlns:a16="http://schemas.microsoft.com/office/drawing/2014/main" id="{C08A6D65-B477-179A-FF73-B50443D8C47F}"/>
              </a:ext>
            </a:extLst>
          </p:cNvPr>
          <p:cNvSpPr/>
          <p:nvPr/>
        </p:nvSpPr>
        <p:spPr>
          <a:xfrm flipH="1">
            <a:off x="8138859" y="3964067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3" name="Google Shape;353;p22">
            <a:extLst>
              <a:ext uri="{FF2B5EF4-FFF2-40B4-BE49-F238E27FC236}">
                <a16:creationId xmlns:a16="http://schemas.microsoft.com/office/drawing/2014/main" id="{FA65F99C-3142-1A62-3FA5-3AE69EC80B4C}"/>
              </a:ext>
            </a:extLst>
          </p:cNvPr>
          <p:cNvGrpSpPr/>
          <p:nvPr/>
        </p:nvGrpSpPr>
        <p:grpSpPr>
          <a:xfrm>
            <a:off x="350424" y="1088997"/>
            <a:ext cx="3889366" cy="4054502"/>
            <a:chOff x="562697" y="1088997"/>
            <a:chExt cx="3889366" cy="4054502"/>
          </a:xfrm>
        </p:grpSpPr>
        <p:grpSp>
          <p:nvGrpSpPr>
            <p:cNvPr id="354" name="Google Shape;354;p22">
              <a:extLst>
                <a:ext uri="{FF2B5EF4-FFF2-40B4-BE49-F238E27FC236}">
                  <a16:creationId xmlns:a16="http://schemas.microsoft.com/office/drawing/2014/main" id="{97B9F51B-01CC-4588-BBDE-4877ABA4D76A}"/>
                </a:ext>
              </a:extLst>
            </p:cNvPr>
            <p:cNvGrpSpPr/>
            <p:nvPr/>
          </p:nvGrpSpPr>
          <p:grpSpPr>
            <a:xfrm>
              <a:off x="562697" y="1333178"/>
              <a:ext cx="3889366" cy="3810321"/>
              <a:chOff x="562697" y="1333178"/>
              <a:chExt cx="3889366" cy="3810321"/>
            </a:xfrm>
          </p:grpSpPr>
          <p:sp>
            <p:nvSpPr>
              <p:cNvPr id="355" name="Google Shape;355;p22">
                <a:extLst>
                  <a:ext uri="{FF2B5EF4-FFF2-40B4-BE49-F238E27FC236}">
                    <a16:creationId xmlns:a16="http://schemas.microsoft.com/office/drawing/2014/main" id="{98934A91-9AC5-98D3-A412-1A8CDA078AC3}"/>
                  </a:ext>
                </a:extLst>
              </p:cNvPr>
              <p:cNvSpPr/>
              <p:nvPr/>
            </p:nvSpPr>
            <p:spPr>
              <a:xfrm>
                <a:off x="1503483" y="1333178"/>
                <a:ext cx="2948580" cy="3029928"/>
              </a:xfrm>
              <a:custGeom>
                <a:avLst/>
                <a:gdLst/>
                <a:ahLst/>
                <a:cxnLst/>
                <a:rect l="l" t="t" r="r" b="b"/>
                <a:pathLst>
                  <a:path w="142702" h="146639" extrusionOk="0">
                    <a:moveTo>
                      <a:pt x="34725" y="0"/>
                    </a:moveTo>
                    <a:cubicBezTo>
                      <a:pt x="34425" y="0"/>
                      <a:pt x="34158" y="267"/>
                      <a:pt x="34158" y="567"/>
                    </a:cubicBezTo>
                    <a:lnTo>
                      <a:pt x="34158" y="54206"/>
                    </a:lnTo>
                    <a:lnTo>
                      <a:pt x="534" y="54206"/>
                    </a:lnTo>
                    <a:cubicBezTo>
                      <a:pt x="234" y="54206"/>
                      <a:pt x="0" y="54473"/>
                      <a:pt x="0" y="54773"/>
                    </a:cubicBezTo>
                    <a:cubicBezTo>
                      <a:pt x="0" y="55073"/>
                      <a:pt x="234" y="55340"/>
                      <a:pt x="534" y="55340"/>
                    </a:cubicBezTo>
                    <a:lnTo>
                      <a:pt x="34725" y="55307"/>
                    </a:lnTo>
                    <a:cubicBezTo>
                      <a:pt x="35025" y="55307"/>
                      <a:pt x="35292" y="55040"/>
                      <a:pt x="35292" y="54739"/>
                    </a:cubicBezTo>
                    <a:lnTo>
                      <a:pt x="35292" y="1101"/>
                    </a:lnTo>
                    <a:lnTo>
                      <a:pt x="102173" y="1101"/>
                    </a:lnTo>
                    <a:cubicBezTo>
                      <a:pt x="102106" y="6505"/>
                      <a:pt x="101706" y="34625"/>
                      <a:pt x="101706" y="34758"/>
                    </a:cubicBezTo>
                    <a:cubicBezTo>
                      <a:pt x="101706" y="35059"/>
                      <a:pt x="101939" y="35326"/>
                      <a:pt x="102273" y="35326"/>
                    </a:cubicBezTo>
                    <a:lnTo>
                      <a:pt x="141568" y="35326"/>
                    </a:lnTo>
                    <a:lnTo>
                      <a:pt x="141601" y="77322"/>
                    </a:lnTo>
                    <a:lnTo>
                      <a:pt x="98304" y="77589"/>
                    </a:lnTo>
                    <a:cubicBezTo>
                      <a:pt x="98003" y="77589"/>
                      <a:pt x="97770" y="77856"/>
                      <a:pt x="97770" y="78156"/>
                    </a:cubicBezTo>
                    <a:lnTo>
                      <a:pt x="97536" y="106376"/>
                    </a:lnTo>
                    <a:lnTo>
                      <a:pt x="37360" y="106376"/>
                    </a:lnTo>
                    <a:cubicBezTo>
                      <a:pt x="37060" y="106376"/>
                      <a:pt x="36826" y="106610"/>
                      <a:pt x="36793" y="106910"/>
                    </a:cubicBezTo>
                    <a:cubicBezTo>
                      <a:pt x="36693" y="117384"/>
                      <a:pt x="36393" y="144604"/>
                      <a:pt x="36259" y="145938"/>
                    </a:cubicBezTo>
                    <a:cubicBezTo>
                      <a:pt x="36259" y="145971"/>
                      <a:pt x="36259" y="146038"/>
                      <a:pt x="36259" y="146071"/>
                    </a:cubicBezTo>
                    <a:cubicBezTo>
                      <a:pt x="36259" y="146372"/>
                      <a:pt x="36493" y="146639"/>
                      <a:pt x="36826" y="146639"/>
                    </a:cubicBezTo>
                    <a:lnTo>
                      <a:pt x="103541" y="146639"/>
                    </a:lnTo>
                    <a:cubicBezTo>
                      <a:pt x="103707" y="146639"/>
                      <a:pt x="103841" y="146572"/>
                      <a:pt x="103941" y="146438"/>
                    </a:cubicBezTo>
                    <a:cubicBezTo>
                      <a:pt x="104041" y="146338"/>
                      <a:pt x="104108" y="146205"/>
                      <a:pt x="104108" y="146071"/>
                    </a:cubicBezTo>
                    <a:lnTo>
                      <a:pt x="104074" y="124056"/>
                    </a:lnTo>
                    <a:lnTo>
                      <a:pt x="120419" y="124022"/>
                    </a:lnTo>
                    <a:cubicBezTo>
                      <a:pt x="120720" y="124022"/>
                      <a:pt x="120953" y="123789"/>
                      <a:pt x="120953" y="123455"/>
                    </a:cubicBezTo>
                    <a:cubicBezTo>
                      <a:pt x="120953" y="123155"/>
                      <a:pt x="120720" y="122922"/>
                      <a:pt x="120419" y="122922"/>
                    </a:cubicBezTo>
                    <a:lnTo>
                      <a:pt x="103507" y="122955"/>
                    </a:lnTo>
                    <a:cubicBezTo>
                      <a:pt x="103207" y="122955"/>
                      <a:pt x="102974" y="123222"/>
                      <a:pt x="102974" y="123522"/>
                    </a:cubicBezTo>
                    <a:lnTo>
                      <a:pt x="103007" y="145504"/>
                    </a:lnTo>
                    <a:lnTo>
                      <a:pt x="37393" y="145504"/>
                    </a:lnTo>
                    <a:cubicBezTo>
                      <a:pt x="37427" y="145238"/>
                      <a:pt x="37427" y="144871"/>
                      <a:pt x="37427" y="144404"/>
                    </a:cubicBezTo>
                    <a:cubicBezTo>
                      <a:pt x="37460" y="143336"/>
                      <a:pt x="37493" y="141802"/>
                      <a:pt x="37527" y="139967"/>
                    </a:cubicBezTo>
                    <a:cubicBezTo>
                      <a:pt x="37560" y="136298"/>
                      <a:pt x="37627" y="131394"/>
                      <a:pt x="37694" y="126491"/>
                    </a:cubicBezTo>
                    <a:cubicBezTo>
                      <a:pt x="37794" y="118085"/>
                      <a:pt x="37894" y="109679"/>
                      <a:pt x="37927" y="107477"/>
                    </a:cubicBezTo>
                    <a:lnTo>
                      <a:pt x="98103" y="107477"/>
                    </a:lnTo>
                    <a:cubicBezTo>
                      <a:pt x="98404" y="107477"/>
                      <a:pt x="98637" y="107244"/>
                      <a:pt x="98637" y="106943"/>
                    </a:cubicBezTo>
                    <a:lnTo>
                      <a:pt x="98871" y="78723"/>
                    </a:lnTo>
                    <a:lnTo>
                      <a:pt x="142168" y="78423"/>
                    </a:lnTo>
                    <a:cubicBezTo>
                      <a:pt x="142468" y="78423"/>
                      <a:pt x="142702" y="78190"/>
                      <a:pt x="142702" y="77889"/>
                    </a:cubicBezTo>
                    <a:lnTo>
                      <a:pt x="142702" y="34758"/>
                    </a:lnTo>
                    <a:cubicBezTo>
                      <a:pt x="142702" y="34458"/>
                      <a:pt x="142435" y="34191"/>
                      <a:pt x="142135" y="34191"/>
                    </a:cubicBezTo>
                    <a:lnTo>
                      <a:pt x="102840" y="34191"/>
                    </a:lnTo>
                    <a:cubicBezTo>
                      <a:pt x="102873" y="29788"/>
                      <a:pt x="103274" y="868"/>
                      <a:pt x="103274" y="567"/>
                    </a:cubicBezTo>
                    <a:cubicBezTo>
                      <a:pt x="103274" y="434"/>
                      <a:pt x="103240" y="267"/>
                      <a:pt x="103107" y="167"/>
                    </a:cubicBezTo>
                    <a:cubicBezTo>
                      <a:pt x="103007" y="67"/>
                      <a:pt x="102873" y="0"/>
                      <a:pt x="1027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356;p22">
                <a:extLst>
                  <a:ext uri="{FF2B5EF4-FFF2-40B4-BE49-F238E27FC236}">
                    <a16:creationId xmlns:a16="http://schemas.microsoft.com/office/drawing/2014/main" id="{E8BB9E38-1DCD-0286-190C-698E27C10C5B}"/>
                  </a:ext>
                </a:extLst>
              </p:cNvPr>
              <p:cNvGrpSpPr/>
              <p:nvPr/>
            </p:nvGrpSpPr>
            <p:grpSpPr>
              <a:xfrm>
                <a:off x="2137009" y="2499422"/>
                <a:ext cx="1330252" cy="676862"/>
                <a:chOff x="4123788" y="3268150"/>
                <a:chExt cx="1609500" cy="818950"/>
              </a:xfrm>
            </p:grpSpPr>
            <p:sp>
              <p:nvSpPr>
                <p:cNvPr id="357" name="Google Shape;357;p22">
                  <a:extLst>
                    <a:ext uri="{FF2B5EF4-FFF2-40B4-BE49-F238E27FC236}">
                      <a16:creationId xmlns:a16="http://schemas.microsoft.com/office/drawing/2014/main" id="{359478A2-D082-E70A-38E7-A4479118D896}"/>
                    </a:ext>
                  </a:extLst>
                </p:cNvPr>
                <p:cNvSpPr/>
                <p:nvPr/>
              </p:nvSpPr>
              <p:spPr>
                <a:xfrm>
                  <a:off x="4179663" y="3703475"/>
                  <a:ext cx="1182525" cy="27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1" h="11142" extrusionOk="0">
                      <a:moveTo>
                        <a:pt x="2202" y="0"/>
                      </a:moveTo>
                      <a:lnTo>
                        <a:pt x="0" y="3936"/>
                      </a:lnTo>
                      <a:lnTo>
                        <a:pt x="467" y="11141"/>
                      </a:lnTo>
                      <a:lnTo>
                        <a:pt x="47301" y="11141"/>
                      </a:lnTo>
                      <a:lnTo>
                        <a:pt x="4730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2">
                  <a:extLst>
                    <a:ext uri="{FF2B5EF4-FFF2-40B4-BE49-F238E27FC236}">
                      <a16:creationId xmlns:a16="http://schemas.microsoft.com/office/drawing/2014/main" id="{296D03C1-B4FE-8DED-8743-4EB63AA56AFF}"/>
                    </a:ext>
                  </a:extLst>
                </p:cNvPr>
                <p:cNvSpPr/>
                <p:nvPr/>
              </p:nvSpPr>
              <p:spPr>
                <a:xfrm>
                  <a:off x="4936863" y="3756825"/>
                  <a:ext cx="202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7" h="13211" extrusionOk="0">
                      <a:moveTo>
                        <a:pt x="4070" y="1"/>
                      </a:moveTo>
                      <a:cubicBezTo>
                        <a:pt x="1835" y="1"/>
                        <a:pt x="0" y="2970"/>
                        <a:pt x="0" y="6606"/>
                      </a:cubicBezTo>
                      <a:cubicBezTo>
                        <a:pt x="34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305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>
                  <a:extLst>
                    <a:ext uri="{FF2B5EF4-FFF2-40B4-BE49-F238E27FC236}">
                      <a16:creationId xmlns:a16="http://schemas.microsoft.com/office/drawing/2014/main" id="{48603A59-5D57-95E7-CF52-83A2CD8352C5}"/>
                    </a:ext>
                  </a:extLst>
                </p:cNvPr>
                <p:cNvSpPr/>
                <p:nvPr/>
              </p:nvSpPr>
              <p:spPr>
                <a:xfrm>
                  <a:off x="4953538" y="4038700"/>
                  <a:ext cx="8507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403" y="1935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2">
                  <a:extLst>
                    <a:ext uri="{FF2B5EF4-FFF2-40B4-BE49-F238E27FC236}">
                      <a16:creationId xmlns:a16="http://schemas.microsoft.com/office/drawing/2014/main" id="{27E552E7-A612-8B5F-78AE-CA455F1BFAC8}"/>
                    </a:ext>
                  </a:extLst>
                </p:cNvPr>
                <p:cNvSpPr/>
                <p:nvPr/>
              </p:nvSpPr>
              <p:spPr>
                <a:xfrm>
                  <a:off x="4952713" y="3756825"/>
                  <a:ext cx="85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36" y="1969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2">
                  <a:extLst>
                    <a:ext uri="{FF2B5EF4-FFF2-40B4-BE49-F238E27FC236}">
                      <a16:creationId xmlns:a16="http://schemas.microsoft.com/office/drawing/2014/main" id="{B6B51E42-5DEB-AB3C-97A7-364EC89B559E}"/>
                    </a:ext>
                  </a:extLst>
                </p:cNvPr>
                <p:cNvSpPr/>
                <p:nvPr/>
              </p:nvSpPr>
              <p:spPr>
                <a:xfrm>
                  <a:off x="4851813" y="3756825"/>
                  <a:ext cx="2026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6" h="13211" extrusionOk="0">
                      <a:moveTo>
                        <a:pt x="4036" y="1"/>
                      </a:moveTo>
                      <a:cubicBezTo>
                        <a:pt x="1801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36" y="13210"/>
                      </a:cubicBezTo>
                      <a:cubicBezTo>
                        <a:pt x="6271" y="13210"/>
                        <a:pt x="8106" y="10275"/>
                        <a:pt x="8106" y="6606"/>
                      </a:cubicBezTo>
                      <a:cubicBezTo>
                        <a:pt x="8106" y="2970"/>
                        <a:pt x="6271" y="1"/>
                        <a:pt x="4036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2">
                  <a:extLst>
                    <a:ext uri="{FF2B5EF4-FFF2-40B4-BE49-F238E27FC236}">
                      <a16:creationId xmlns:a16="http://schemas.microsoft.com/office/drawing/2014/main" id="{F7472FDE-C3E8-5A0D-005D-3836FC4752AD}"/>
                    </a:ext>
                  </a:extLst>
                </p:cNvPr>
                <p:cNvSpPr/>
                <p:nvPr/>
              </p:nvSpPr>
              <p:spPr>
                <a:xfrm>
                  <a:off x="4910188" y="3823550"/>
                  <a:ext cx="10425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7873" extrusionOk="0">
                      <a:moveTo>
                        <a:pt x="2068" y="1"/>
                      </a:moveTo>
                      <a:cubicBezTo>
                        <a:pt x="901" y="267"/>
                        <a:pt x="0" y="1935"/>
                        <a:pt x="0" y="3937"/>
                      </a:cubicBezTo>
                      <a:cubicBezTo>
                        <a:pt x="0" y="5938"/>
                        <a:pt x="901" y="7606"/>
                        <a:pt x="2068" y="7873"/>
                      </a:cubicBezTo>
                      <a:cubicBezTo>
                        <a:pt x="3269" y="7606"/>
                        <a:pt x="4170" y="5938"/>
                        <a:pt x="4170" y="3937"/>
                      </a:cubicBezTo>
                      <a:cubicBezTo>
                        <a:pt x="4170" y="1935"/>
                        <a:pt x="3269" y="267"/>
                        <a:pt x="2068" y="1"/>
                      </a:cubicBezTo>
                      <a:close/>
                    </a:path>
                  </a:pathLst>
                </a:custGeom>
                <a:solidFill>
                  <a:srgbClr val="EEF4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>
                  <a:extLst>
                    <a:ext uri="{FF2B5EF4-FFF2-40B4-BE49-F238E27FC236}">
                      <a16:creationId xmlns:a16="http://schemas.microsoft.com/office/drawing/2014/main" id="{3572FE0F-B5F3-773B-D793-E1C60576B2E6}"/>
                    </a:ext>
                  </a:extLst>
                </p:cNvPr>
                <p:cNvSpPr/>
                <p:nvPr/>
              </p:nvSpPr>
              <p:spPr>
                <a:xfrm>
                  <a:off x="4941038" y="3886925"/>
                  <a:ext cx="367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803" extrusionOk="0">
                      <a:moveTo>
                        <a:pt x="734" y="1"/>
                      </a:moveTo>
                      <a:cubicBezTo>
                        <a:pt x="300" y="1"/>
                        <a:pt x="0" y="634"/>
                        <a:pt x="0" y="1402"/>
                      </a:cubicBezTo>
                      <a:cubicBezTo>
                        <a:pt x="0" y="2169"/>
                        <a:pt x="300" y="2803"/>
                        <a:pt x="734" y="2803"/>
                      </a:cubicBezTo>
                      <a:cubicBezTo>
                        <a:pt x="1134" y="2803"/>
                        <a:pt x="1468" y="2169"/>
                        <a:pt x="1468" y="1402"/>
                      </a:cubicBezTo>
                      <a:cubicBezTo>
                        <a:pt x="1468" y="634"/>
                        <a:pt x="1134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2">
                  <a:extLst>
                    <a:ext uri="{FF2B5EF4-FFF2-40B4-BE49-F238E27FC236}">
                      <a16:creationId xmlns:a16="http://schemas.microsoft.com/office/drawing/2014/main" id="{0D12F5C1-0AC2-27DE-6661-EF8EA35F0594}"/>
                    </a:ext>
                  </a:extLst>
                </p:cNvPr>
                <p:cNvSpPr/>
                <p:nvPr/>
              </p:nvSpPr>
              <p:spPr>
                <a:xfrm>
                  <a:off x="4298063" y="3756825"/>
                  <a:ext cx="2018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4" h="13211" extrusionOk="0">
                      <a:moveTo>
                        <a:pt x="4037" y="1"/>
                      </a:moveTo>
                      <a:cubicBezTo>
                        <a:pt x="1802" y="1"/>
                        <a:pt x="1" y="2970"/>
                        <a:pt x="1" y="6606"/>
                      </a:cubicBezTo>
                      <a:cubicBezTo>
                        <a:pt x="1" y="10275"/>
                        <a:pt x="1802" y="13210"/>
                        <a:pt x="4037" y="13210"/>
                      </a:cubicBezTo>
                      <a:cubicBezTo>
                        <a:pt x="6272" y="13210"/>
                        <a:pt x="8073" y="10275"/>
                        <a:pt x="8073" y="6606"/>
                      </a:cubicBezTo>
                      <a:cubicBezTo>
                        <a:pt x="8073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2">
                  <a:extLst>
                    <a:ext uri="{FF2B5EF4-FFF2-40B4-BE49-F238E27FC236}">
                      <a16:creationId xmlns:a16="http://schemas.microsoft.com/office/drawing/2014/main" id="{8BBE475B-D533-C69E-126B-448A05AD57DD}"/>
                    </a:ext>
                  </a:extLst>
                </p:cNvPr>
                <p:cNvSpPr/>
                <p:nvPr/>
              </p:nvSpPr>
              <p:spPr>
                <a:xfrm>
                  <a:off x="4313913" y="4038700"/>
                  <a:ext cx="851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403" y="1935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>
                  <a:extLst>
                    <a:ext uri="{FF2B5EF4-FFF2-40B4-BE49-F238E27FC236}">
                      <a16:creationId xmlns:a16="http://schemas.microsoft.com/office/drawing/2014/main" id="{91FFBC93-3EF9-C03D-8D7F-AE7A41AC7349}"/>
                    </a:ext>
                  </a:extLst>
                </p:cNvPr>
                <p:cNvSpPr/>
                <p:nvPr/>
              </p:nvSpPr>
              <p:spPr>
                <a:xfrm>
                  <a:off x="4313088" y="3756825"/>
                  <a:ext cx="85925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36" y="1969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>
                  <a:extLst>
                    <a:ext uri="{FF2B5EF4-FFF2-40B4-BE49-F238E27FC236}">
                      <a16:creationId xmlns:a16="http://schemas.microsoft.com/office/drawing/2014/main" id="{CD82BE33-F994-7974-85B6-5B6A56CADC5C}"/>
                    </a:ext>
                  </a:extLst>
                </p:cNvPr>
                <p:cNvSpPr/>
                <p:nvPr/>
              </p:nvSpPr>
              <p:spPr>
                <a:xfrm>
                  <a:off x="4212188" y="3756825"/>
                  <a:ext cx="2026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6" h="13211" extrusionOk="0">
                      <a:moveTo>
                        <a:pt x="4070" y="1"/>
                      </a:moveTo>
                      <a:cubicBezTo>
                        <a:pt x="1801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271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2">
                  <a:extLst>
                    <a:ext uri="{FF2B5EF4-FFF2-40B4-BE49-F238E27FC236}">
                      <a16:creationId xmlns:a16="http://schemas.microsoft.com/office/drawing/2014/main" id="{6E1AC250-2826-E25F-5969-17E280D1F37F}"/>
                    </a:ext>
                  </a:extLst>
                </p:cNvPr>
                <p:cNvSpPr/>
                <p:nvPr/>
              </p:nvSpPr>
              <p:spPr>
                <a:xfrm>
                  <a:off x="4270563" y="3823550"/>
                  <a:ext cx="10425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7873" extrusionOk="0">
                      <a:moveTo>
                        <a:pt x="2068" y="1"/>
                      </a:moveTo>
                      <a:cubicBezTo>
                        <a:pt x="934" y="1"/>
                        <a:pt x="0" y="1768"/>
                        <a:pt x="0" y="3937"/>
                      </a:cubicBezTo>
                      <a:cubicBezTo>
                        <a:pt x="0" y="6105"/>
                        <a:pt x="934" y="7873"/>
                        <a:pt x="2068" y="7873"/>
                      </a:cubicBezTo>
                      <a:cubicBezTo>
                        <a:pt x="3236" y="7873"/>
                        <a:pt x="4170" y="6105"/>
                        <a:pt x="4170" y="3937"/>
                      </a:cubicBezTo>
                      <a:cubicBezTo>
                        <a:pt x="4170" y="1768"/>
                        <a:pt x="3236" y="1"/>
                        <a:pt x="2068" y="1"/>
                      </a:cubicBezTo>
                      <a:close/>
                    </a:path>
                  </a:pathLst>
                </a:custGeom>
                <a:solidFill>
                  <a:srgbClr val="EEF4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2">
                  <a:extLst>
                    <a:ext uri="{FF2B5EF4-FFF2-40B4-BE49-F238E27FC236}">
                      <a16:creationId xmlns:a16="http://schemas.microsoft.com/office/drawing/2014/main" id="{AE58F31B-6708-1FCA-15A0-FA1817ABBE76}"/>
                    </a:ext>
                  </a:extLst>
                </p:cNvPr>
                <p:cNvSpPr/>
                <p:nvPr/>
              </p:nvSpPr>
              <p:spPr>
                <a:xfrm>
                  <a:off x="4301413" y="3886925"/>
                  <a:ext cx="367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803" extrusionOk="0">
                      <a:moveTo>
                        <a:pt x="734" y="1"/>
                      </a:moveTo>
                      <a:cubicBezTo>
                        <a:pt x="334" y="1"/>
                        <a:pt x="0" y="634"/>
                        <a:pt x="0" y="1402"/>
                      </a:cubicBezTo>
                      <a:cubicBezTo>
                        <a:pt x="0" y="2169"/>
                        <a:pt x="334" y="2803"/>
                        <a:pt x="734" y="2803"/>
                      </a:cubicBezTo>
                      <a:cubicBezTo>
                        <a:pt x="1134" y="2803"/>
                        <a:pt x="1468" y="2169"/>
                        <a:pt x="1468" y="1402"/>
                      </a:cubicBezTo>
                      <a:cubicBezTo>
                        <a:pt x="1468" y="634"/>
                        <a:pt x="1134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>
                  <a:extLst>
                    <a:ext uri="{FF2B5EF4-FFF2-40B4-BE49-F238E27FC236}">
                      <a16:creationId xmlns:a16="http://schemas.microsoft.com/office/drawing/2014/main" id="{AC28A186-39F3-170C-F25E-5F5BFC951ACD}"/>
                    </a:ext>
                  </a:extLst>
                </p:cNvPr>
                <p:cNvSpPr/>
                <p:nvPr/>
              </p:nvSpPr>
              <p:spPr>
                <a:xfrm>
                  <a:off x="4630813" y="3756825"/>
                  <a:ext cx="202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7" h="13211" extrusionOk="0">
                      <a:moveTo>
                        <a:pt x="4037" y="1"/>
                      </a:moveTo>
                      <a:cubicBezTo>
                        <a:pt x="1802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2">
                  <a:extLst>
                    <a:ext uri="{FF2B5EF4-FFF2-40B4-BE49-F238E27FC236}">
                      <a16:creationId xmlns:a16="http://schemas.microsoft.com/office/drawing/2014/main" id="{75017ACD-9EB9-DF86-08E7-000736F0C0B0}"/>
                    </a:ext>
                  </a:extLst>
                </p:cNvPr>
                <p:cNvSpPr/>
                <p:nvPr/>
              </p:nvSpPr>
              <p:spPr>
                <a:xfrm>
                  <a:off x="4646663" y="4038700"/>
                  <a:ext cx="859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1936" extrusionOk="0">
                      <a:moveTo>
                        <a:pt x="0" y="1"/>
                      </a:moveTo>
                      <a:lnTo>
                        <a:pt x="0" y="1935"/>
                      </a:lnTo>
                      <a:lnTo>
                        <a:pt x="3436" y="1935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2">
                  <a:extLst>
                    <a:ext uri="{FF2B5EF4-FFF2-40B4-BE49-F238E27FC236}">
                      <a16:creationId xmlns:a16="http://schemas.microsoft.com/office/drawing/2014/main" id="{07910118-C850-10DF-C8EB-6DB177D2983D}"/>
                    </a:ext>
                  </a:extLst>
                </p:cNvPr>
                <p:cNvSpPr/>
                <p:nvPr/>
              </p:nvSpPr>
              <p:spPr>
                <a:xfrm>
                  <a:off x="4646663" y="3756825"/>
                  <a:ext cx="85075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03" y="1969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2">
                  <a:extLst>
                    <a:ext uri="{FF2B5EF4-FFF2-40B4-BE49-F238E27FC236}">
                      <a16:creationId xmlns:a16="http://schemas.microsoft.com/office/drawing/2014/main" id="{C1D60043-7D16-0D44-E80D-F219B599F8D4}"/>
                    </a:ext>
                  </a:extLst>
                </p:cNvPr>
                <p:cNvSpPr/>
                <p:nvPr/>
              </p:nvSpPr>
              <p:spPr>
                <a:xfrm>
                  <a:off x="4545738" y="3756825"/>
                  <a:ext cx="2018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4" h="13211" extrusionOk="0">
                      <a:moveTo>
                        <a:pt x="4037" y="1"/>
                      </a:moveTo>
                      <a:cubicBezTo>
                        <a:pt x="1802" y="1"/>
                        <a:pt x="1" y="2970"/>
                        <a:pt x="1" y="6606"/>
                      </a:cubicBezTo>
                      <a:cubicBezTo>
                        <a:pt x="1" y="10275"/>
                        <a:pt x="1802" y="13210"/>
                        <a:pt x="4037" y="13210"/>
                      </a:cubicBezTo>
                      <a:cubicBezTo>
                        <a:pt x="6272" y="13210"/>
                        <a:pt x="8073" y="10275"/>
                        <a:pt x="8073" y="6606"/>
                      </a:cubicBezTo>
                      <a:cubicBezTo>
                        <a:pt x="8073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2">
                  <a:extLst>
                    <a:ext uri="{FF2B5EF4-FFF2-40B4-BE49-F238E27FC236}">
                      <a16:creationId xmlns:a16="http://schemas.microsoft.com/office/drawing/2014/main" id="{0709DC21-847A-B435-2E40-F6AAF843053A}"/>
                    </a:ext>
                  </a:extLst>
                </p:cNvPr>
                <p:cNvSpPr/>
                <p:nvPr/>
              </p:nvSpPr>
              <p:spPr>
                <a:xfrm>
                  <a:off x="4603288" y="3823550"/>
                  <a:ext cx="10510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7873" extrusionOk="0">
                      <a:moveTo>
                        <a:pt x="2102" y="1"/>
                      </a:moveTo>
                      <a:cubicBezTo>
                        <a:pt x="935" y="267"/>
                        <a:pt x="1" y="1935"/>
                        <a:pt x="34" y="3937"/>
                      </a:cubicBezTo>
                      <a:cubicBezTo>
                        <a:pt x="34" y="5938"/>
                        <a:pt x="935" y="7606"/>
                        <a:pt x="2102" y="7873"/>
                      </a:cubicBezTo>
                      <a:cubicBezTo>
                        <a:pt x="3303" y="7606"/>
                        <a:pt x="4204" y="5938"/>
                        <a:pt x="4204" y="3937"/>
                      </a:cubicBezTo>
                      <a:cubicBezTo>
                        <a:pt x="4170" y="1935"/>
                        <a:pt x="3270" y="267"/>
                        <a:pt x="2102" y="1"/>
                      </a:cubicBezTo>
                      <a:close/>
                    </a:path>
                  </a:pathLst>
                </a:custGeom>
                <a:solidFill>
                  <a:srgbClr val="F7D3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2">
                  <a:extLst>
                    <a:ext uri="{FF2B5EF4-FFF2-40B4-BE49-F238E27FC236}">
                      <a16:creationId xmlns:a16="http://schemas.microsoft.com/office/drawing/2014/main" id="{B9156F3D-DF24-3375-900B-DB62DDBCF509}"/>
                    </a:ext>
                  </a:extLst>
                </p:cNvPr>
                <p:cNvSpPr/>
                <p:nvPr/>
              </p:nvSpPr>
              <p:spPr>
                <a:xfrm>
                  <a:off x="4634138" y="3886925"/>
                  <a:ext cx="3672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2803" extrusionOk="0">
                      <a:moveTo>
                        <a:pt x="735" y="1"/>
                      </a:moveTo>
                      <a:cubicBezTo>
                        <a:pt x="334" y="1"/>
                        <a:pt x="1" y="634"/>
                        <a:pt x="1" y="1402"/>
                      </a:cubicBezTo>
                      <a:cubicBezTo>
                        <a:pt x="1" y="2169"/>
                        <a:pt x="334" y="2803"/>
                        <a:pt x="735" y="2803"/>
                      </a:cubicBezTo>
                      <a:cubicBezTo>
                        <a:pt x="1135" y="2803"/>
                        <a:pt x="1469" y="2169"/>
                        <a:pt x="1469" y="1402"/>
                      </a:cubicBezTo>
                      <a:cubicBezTo>
                        <a:pt x="1469" y="634"/>
                        <a:pt x="1135" y="1"/>
                        <a:pt x="735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2">
                  <a:extLst>
                    <a:ext uri="{FF2B5EF4-FFF2-40B4-BE49-F238E27FC236}">
                      <a16:creationId xmlns:a16="http://schemas.microsoft.com/office/drawing/2014/main" id="{04AA3200-28FB-19E0-B428-C73D330397A9}"/>
                    </a:ext>
                  </a:extLst>
                </p:cNvPr>
                <p:cNvSpPr/>
                <p:nvPr/>
              </p:nvSpPr>
              <p:spPr>
                <a:xfrm>
                  <a:off x="5465563" y="3756825"/>
                  <a:ext cx="197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13211" extrusionOk="0">
                      <a:moveTo>
                        <a:pt x="3970" y="1"/>
                      </a:moveTo>
                      <a:cubicBezTo>
                        <a:pt x="1769" y="1"/>
                        <a:pt x="1" y="2970"/>
                        <a:pt x="1" y="6606"/>
                      </a:cubicBezTo>
                      <a:cubicBezTo>
                        <a:pt x="1" y="10275"/>
                        <a:pt x="1769" y="13210"/>
                        <a:pt x="3970" y="13210"/>
                      </a:cubicBezTo>
                      <a:cubicBezTo>
                        <a:pt x="6139" y="13210"/>
                        <a:pt x="7907" y="10275"/>
                        <a:pt x="7907" y="6606"/>
                      </a:cubicBezTo>
                      <a:cubicBezTo>
                        <a:pt x="7907" y="2970"/>
                        <a:pt x="6139" y="1"/>
                        <a:pt x="39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2">
                  <a:extLst>
                    <a:ext uri="{FF2B5EF4-FFF2-40B4-BE49-F238E27FC236}">
                      <a16:creationId xmlns:a16="http://schemas.microsoft.com/office/drawing/2014/main" id="{68167B0E-373D-4451-1A24-668C31722653}"/>
                    </a:ext>
                  </a:extLst>
                </p:cNvPr>
                <p:cNvSpPr/>
                <p:nvPr/>
              </p:nvSpPr>
              <p:spPr>
                <a:xfrm>
                  <a:off x="5481413" y="4038700"/>
                  <a:ext cx="826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303" y="1935"/>
                      </a:lnTo>
                      <a:lnTo>
                        <a:pt x="33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2">
                  <a:extLst>
                    <a:ext uri="{FF2B5EF4-FFF2-40B4-BE49-F238E27FC236}">
                      <a16:creationId xmlns:a16="http://schemas.microsoft.com/office/drawing/2014/main" id="{6010A59B-0E1D-F478-AD89-64AFAAEDEEF5}"/>
                    </a:ext>
                  </a:extLst>
                </p:cNvPr>
                <p:cNvSpPr/>
                <p:nvPr/>
              </p:nvSpPr>
              <p:spPr>
                <a:xfrm>
                  <a:off x="5481413" y="3756825"/>
                  <a:ext cx="826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1970" extrusionOk="0">
                      <a:moveTo>
                        <a:pt x="1" y="1"/>
                      </a:moveTo>
                      <a:lnTo>
                        <a:pt x="1" y="1969"/>
                      </a:lnTo>
                      <a:lnTo>
                        <a:pt x="3303" y="1969"/>
                      </a:lnTo>
                      <a:lnTo>
                        <a:pt x="33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2">
                  <a:extLst>
                    <a:ext uri="{FF2B5EF4-FFF2-40B4-BE49-F238E27FC236}">
                      <a16:creationId xmlns:a16="http://schemas.microsoft.com/office/drawing/2014/main" id="{104BAA0D-F0D1-5962-1039-65F1D01F2E69}"/>
                    </a:ext>
                  </a:extLst>
                </p:cNvPr>
                <p:cNvSpPr/>
                <p:nvPr/>
              </p:nvSpPr>
              <p:spPr>
                <a:xfrm>
                  <a:off x="5383013" y="3756825"/>
                  <a:ext cx="19682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13211" extrusionOk="0">
                      <a:moveTo>
                        <a:pt x="3937" y="1"/>
                      </a:moveTo>
                      <a:cubicBezTo>
                        <a:pt x="1735" y="1"/>
                        <a:pt x="1" y="2970"/>
                        <a:pt x="1" y="6606"/>
                      </a:cubicBezTo>
                      <a:cubicBezTo>
                        <a:pt x="1" y="10275"/>
                        <a:pt x="1735" y="13210"/>
                        <a:pt x="3937" y="13210"/>
                      </a:cubicBezTo>
                      <a:cubicBezTo>
                        <a:pt x="6105" y="13210"/>
                        <a:pt x="7873" y="10275"/>
                        <a:pt x="7873" y="6606"/>
                      </a:cubicBezTo>
                      <a:cubicBezTo>
                        <a:pt x="7873" y="2970"/>
                        <a:pt x="6105" y="1"/>
                        <a:pt x="3937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2">
                  <a:extLst>
                    <a:ext uri="{FF2B5EF4-FFF2-40B4-BE49-F238E27FC236}">
                      <a16:creationId xmlns:a16="http://schemas.microsoft.com/office/drawing/2014/main" id="{8B533569-E31E-2751-D5F2-57DDC730247F}"/>
                    </a:ext>
                  </a:extLst>
                </p:cNvPr>
                <p:cNvSpPr/>
                <p:nvPr/>
              </p:nvSpPr>
              <p:spPr>
                <a:xfrm>
                  <a:off x="5438888" y="3823550"/>
                  <a:ext cx="101775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7873" extrusionOk="0">
                      <a:moveTo>
                        <a:pt x="2035" y="1"/>
                      </a:moveTo>
                      <a:cubicBezTo>
                        <a:pt x="901" y="267"/>
                        <a:pt x="0" y="1935"/>
                        <a:pt x="0" y="3937"/>
                      </a:cubicBezTo>
                      <a:cubicBezTo>
                        <a:pt x="0" y="5938"/>
                        <a:pt x="901" y="7606"/>
                        <a:pt x="2035" y="7873"/>
                      </a:cubicBezTo>
                      <a:cubicBezTo>
                        <a:pt x="3203" y="7606"/>
                        <a:pt x="4070" y="5938"/>
                        <a:pt x="4070" y="3937"/>
                      </a:cubicBezTo>
                      <a:cubicBezTo>
                        <a:pt x="4070" y="1935"/>
                        <a:pt x="3203" y="267"/>
                        <a:pt x="2035" y="1"/>
                      </a:cubicBezTo>
                      <a:close/>
                    </a:path>
                  </a:pathLst>
                </a:custGeom>
                <a:solidFill>
                  <a:srgbClr val="F7D3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2">
                  <a:extLst>
                    <a:ext uri="{FF2B5EF4-FFF2-40B4-BE49-F238E27FC236}">
                      <a16:creationId xmlns:a16="http://schemas.microsoft.com/office/drawing/2014/main" id="{8D826185-A175-A456-864A-D2B470868473}"/>
                    </a:ext>
                  </a:extLst>
                </p:cNvPr>
                <p:cNvSpPr/>
                <p:nvPr/>
              </p:nvSpPr>
              <p:spPr>
                <a:xfrm>
                  <a:off x="5468913" y="3886925"/>
                  <a:ext cx="3587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2803" extrusionOk="0">
                      <a:moveTo>
                        <a:pt x="734" y="1"/>
                      </a:moveTo>
                      <a:cubicBezTo>
                        <a:pt x="301" y="101"/>
                        <a:pt x="0" y="701"/>
                        <a:pt x="0" y="1402"/>
                      </a:cubicBezTo>
                      <a:cubicBezTo>
                        <a:pt x="0" y="2102"/>
                        <a:pt x="334" y="2703"/>
                        <a:pt x="734" y="2803"/>
                      </a:cubicBezTo>
                      <a:cubicBezTo>
                        <a:pt x="1134" y="2703"/>
                        <a:pt x="1435" y="2102"/>
                        <a:pt x="1435" y="1402"/>
                      </a:cubicBezTo>
                      <a:cubicBezTo>
                        <a:pt x="1435" y="701"/>
                        <a:pt x="1134" y="10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2">
                  <a:extLst>
                    <a:ext uri="{FF2B5EF4-FFF2-40B4-BE49-F238E27FC236}">
                      <a16:creationId xmlns:a16="http://schemas.microsoft.com/office/drawing/2014/main" id="{0FCE269B-E410-A550-72A7-09AC14D4A149}"/>
                    </a:ext>
                  </a:extLst>
                </p:cNvPr>
                <p:cNvSpPr/>
                <p:nvPr/>
              </p:nvSpPr>
              <p:spPr>
                <a:xfrm>
                  <a:off x="4123788" y="3540850"/>
                  <a:ext cx="788075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3" h="17647" extrusionOk="0">
                      <a:moveTo>
                        <a:pt x="7572" y="0"/>
                      </a:moveTo>
                      <a:cubicBezTo>
                        <a:pt x="5804" y="0"/>
                        <a:pt x="4003" y="3169"/>
                        <a:pt x="4003" y="7072"/>
                      </a:cubicBezTo>
                      <a:cubicBezTo>
                        <a:pt x="0" y="9974"/>
                        <a:pt x="1034" y="15378"/>
                        <a:pt x="1034" y="15378"/>
                      </a:cubicBezTo>
                      <a:cubicBezTo>
                        <a:pt x="1261" y="17615"/>
                        <a:pt x="2780" y="17646"/>
                        <a:pt x="2865" y="17646"/>
                      </a:cubicBezTo>
                      <a:cubicBezTo>
                        <a:pt x="2868" y="17646"/>
                        <a:pt x="2869" y="17646"/>
                        <a:pt x="2869" y="17646"/>
                      </a:cubicBezTo>
                      <a:cubicBezTo>
                        <a:pt x="2669" y="16879"/>
                        <a:pt x="2569" y="16012"/>
                        <a:pt x="2569" y="15111"/>
                      </a:cubicBezTo>
                      <a:cubicBezTo>
                        <a:pt x="2569" y="11042"/>
                        <a:pt x="4437" y="7739"/>
                        <a:pt x="7539" y="7739"/>
                      </a:cubicBezTo>
                      <a:cubicBezTo>
                        <a:pt x="10775" y="7739"/>
                        <a:pt x="12543" y="11042"/>
                        <a:pt x="12543" y="15111"/>
                      </a:cubicBezTo>
                      <a:cubicBezTo>
                        <a:pt x="12543" y="15512"/>
                        <a:pt x="12509" y="15912"/>
                        <a:pt x="12476" y="16312"/>
                      </a:cubicBezTo>
                      <a:cubicBezTo>
                        <a:pt x="12376" y="17013"/>
                        <a:pt x="12909" y="17646"/>
                        <a:pt x="13577" y="17646"/>
                      </a:cubicBezTo>
                      <a:lnTo>
                        <a:pt x="22149" y="17646"/>
                      </a:lnTo>
                      <a:lnTo>
                        <a:pt x="28287" y="9240"/>
                      </a:lnTo>
                      <a:lnTo>
                        <a:pt x="31389" y="6572"/>
                      </a:lnTo>
                      <a:lnTo>
                        <a:pt x="31523" y="0"/>
                      </a:ln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2">
                  <a:extLst>
                    <a:ext uri="{FF2B5EF4-FFF2-40B4-BE49-F238E27FC236}">
                      <a16:creationId xmlns:a16="http://schemas.microsoft.com/office/drawing/2014/main" id="{09C16659-B4C1-8CD1-CA90-FA8C793FD146}"/>
                    </a:ext>
                  </a:extLst>
                </p:cNvPr>
                <p:cNvSpPr/>
                <p:nvPr/>
              </p:nvSpPr>
              <p:spPr>
                <a:xfrm>
                  <a:off x="4367288" y="3524175"/>
                  <a:ext cx="443675" cy="4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7" h="18323" extrusionOk="0">
                      <a:moveTo>
                        <a:pt x="234" y="0"/>
                      </a:moveTo>
                      <a:cubicBezTo>
                        <a:pt x="234" y="0"/>
                        <a:pt x="1" y="367"/>
                        <a:pt x="67" y="868"/>
                      </a:cubicBezTo>
                      <a:cubicBezTo>
                        <a:pt x="901" y="5438"/>
                        <a:pt x="2069" y="9941"/>
                        <a:pt x="3603" y="14244"/>
                      </a:cubicBezTo>
                      <a:cubicBezTo>
                        <a:pt x="4003" y="15378"/>
                        <a:pt x="4437" y="16512"/>
                        <a:pt x="5204" y="17279"/>
                      </a:cubicBezTo>
                      <a:cubicBezTo>
                        <a:pt x="6168" y="18186"/>
                        <a:pt x="7421" y="18323"/>
                        <a:pt x="8656" y="18323"/>
                      </a:cubicBezTo>
                      <a:cubicBezTo>
                        <a:pt x="8874" y="18323"/>
                        <a:pt x="9092" y="18318"/>
                        <a:pt x="9307" y="18313"/>
                      </a:cubicBezTo>
                      <a:lnTo>
                        <a:pt x="17747" y="18313"/>
                      </a:lnTo>
                      <a:lnTo>
                        <a:pt x="17747" y="15545"/>
                      </a:lnTo>
                      <a:lnTo>
                        <a:pt x="15078" y="15545"/>
                      </a:lnTo>
                      <a:cubicBezTo>
                        <a:pt x="12710" y="9641"/>
                        <a:pt x="3937" y="34"/>
                        <a:pt x="3937" y="34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2">
                  <a:extLst>
                    <a:ext uri="{FF2B5EF4-FFF2-40B4-BE49-F238E27FC236}">
                      <a16:creationId xmlns:a16="http://schemas.microsoft.com/office/drawing/2014/main" id="{7CB068DA-90C1-B8B8-1418-B60DB16150AF}"/>
                    </a:ext>
                  </a:extLst>
                </p:cNvPr>
                <p:cNvSpPr/>
                <p:nvPr/>
              </p:nvSpPr>
              <p:spPr>
                <a:xfrm>
                  <a:off x="4432338" y="3540025"/>
                  <a:ext cx="1300950" cy="45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38" h="18380" extrusionOk="0">
                      <a:moveTo>
                        <a:pt x="0" y="0"/>
                      </a:moveTo>
                      <a:cubicBezTo>
                        <a:pt x="801" y="4503"/>
                        <a:pt x="2135" y="8473"/>
                        <a:pt x="3836" y="12676"/>
                      </a:cubicBezTo>
                      <a:cubicBezTo>
                        <a:pt x="4237" y="13677"/>
                        <a:pt x="4670" y="14677"/>
                        <a:pt x="5471" y="15344"/>
                      </a:cubicBezTo>
                      <a:cubicBezTo>
                        <a:pt x="6572" y="16278"/>
                        <a:pt x="8106" y="16278"/>
                        <a:pt x="9541" y="16278"/>
                      </a:cubicBezTo>
                      <a:cubicBezTo>
                        <a:pt x="9985" y="16264"/>
                        <a:pt x="10409" y="16259"/>
                        <a:pt x="10823" y="16259"/>
                      </a:cubicBezTo>
                      <a:cubicBezTo>
                        <a:pt x="11953" y="16259"/>
                        <a:pt x="12999" y="16298"/>
                        <a:pt x="14129" y="16298"/>
                      </a:cubicBezTo>
                      <a:cubicBezTo>
                        <a:pt x="14543" y="16298"/>
                        <a:pt x="14967" y="16293"/>
                        <a:pt x="15411" y="16278"/>
                      </a:cubicBezTo>
                      <a:cubicBezTo>
                        <a:pt x="15411" y="16178"/>
                        <a:pt x="15411" y="16045"/>
                        <a:pt x="15411" y="15945"/>
                      </a:cubicBezTo>
                      <a:cubicBezTo>
                        <a:pt x="15411" y="10808"/>
                        <a:pt x="17513" y="7806"/>
                        <a:pt x="20482" y="7806"/>
                      </a:cubicBezTo>
                      <a:lnTo>
                        <a:pt x="20915" y="7772"/>
                      </a:lnTo>
                      <a:lnTo>
                        <a:pt x="21416" y="7772"/>
                      </a:lnTo>
                      <a:cubicBezTo>
                        <a:pt x="26252" y="7772"/>
                        <a:pt x="25785" y="15645"/>
                        <a:pt x="25785" y="15645"/>
                      </a:cubicBezTo>
                      <a:cubicBezTo>
                        <a:pt x="25785" y="17413"/>
                        <a:pt x="26553" y="18380"/>
                        <a:pt x="28287" y="18380"/>
                      </a:cubicBezTo>
                      <a:lnTo>
                        <a:pt x="50336" y="18380"/>
                      </a:lnTo>
                      <a:cubicBezTo>
                        <a:pt x="52038" y="18380"/>
                        <a:pt x="52004" y="15645"/>
                        <a:pt x="52004" y="15645"/>
                      </a:cubicBezTo>
                      <a:lnTo>
                        <a:pt x="52004" y="13910"/>
                      </a:lnTo>
                      <a:lnTo>
                        <a:pt x="52004" y="13443"/>
                      </a:lnTo>
                      <a:cubicBezTo>
                        <a:pt x="52004" y="11809"/>
                        <a:pt x="51304" y="10374"/>
                        <a:pt x="50236" y="9607"/>
                      </a:cubicBezTo>
                      <a:lnTo>
                        <a:pt x="50236" y="8073"/>
                      </a:lnTo>
                      <a:lnTo>
                        <a:pt x="50236" y="7105"/>
                      </a:lnTo>
                      <a:lnTo>
                        <a:pt x="50236" y="6872"/>
                      </a:lnTo>
                      <a:lnTo>
                        <a:pt x="50203" y="6872"/>
                      </a:lnTo>
                      <a:cubicBezTo>
                        <a:pt x="50103" y="3069"/>
                        <a:pt x="46834" y="33"/>
                        <a:pt x="43398" y="33"/>
                      </a:cubicBezTo>
                      <a:lnTo>
                        <a:pt x="19147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2">
                  <a:extLst>
                    <a:ext uri="{FF2B5EF4-FFF2-40B4-BE49-F238E27FC236}">
                      <a16:creationId xmlns:a16="http://schemas.microsoft.com/office/drawing/2014/main" id="{DFD08C11-0F86-15BB-FC34-56B23CD05EAF}"/>
                    </a:ext>
                  </a:extLst>
                </p:cNvPr>
                <p:cNvSpPr/>
                <p:nvPr/>
              </p:nvSpPr>
              <p:spPr>
                <a:xfrm>
                  <a:off x="4528238" y="3497475"/>
                  <a:ext cx="49870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8" h="1736" extrusionOk="0">
                      <a:moveTo>
                        <a:pt x="0" y="1"/>
                      </a:moveTo>
                      <a:lnTo>
                        <a:pt x="0" y="1735"/>
                      </a:lnTo>
                      <a:lnTo>
                        <a:pt x="19948" y="1735"/>
                      </a:lnTo>
                      <a:lnTo>
                        <a:pt x="1994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2">
                  <a:extLst>
                    <a:ext uri="{FF2B5EF4-FFF2-40B4-BE49-F238E27FC236}">
                      <a16:creationId xmlns:a16="http://schemas.microsoft.com/office/drawing/2014/main" id="{5B78704C-B880-9423-1F66-7C1D0EFBC2DE}"/>
                    </a:ext>
                  </a:extLst>
                </p:cNvPr>
                <p:cNvSpPr/>
                <p:nvPr/>
              </p:nvSpPr>
              <p:spPr>
                <a:xfrm>
                  <a:off x="4313088" y="3268150"/>
                  <a:ext cx="430325" cy="2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3" h="10909" extrusionOk="0">
                      <a:moveTo>
                        <a:pt x="10474" y="1"/>
                      </a:moveTo>
                      <a:cubicBezTo>
                        <a:pt x="4103" y="368"/>
                        <a:pt x="1168" y="6705"/>
                        <a:pt x="0" y="10908"/>
                      </a:cubicBezTo>
                      <a:lnTo>
                        <a:pt x="9073" y="10908"/>
                      </a:lnTo>
                      <a:cubicBezTo>
                        <a:pt x="13577" y="10908"/>
                        <a:pt x="17213" y="6038"/>
                        <a:pt x="17213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2">
                  <a:extLst>
                    <a:ext uri="{FF2B5EF4-FFF2-40B4-BE49-F238E27FC236}">
                      <a16:creationId xmlns:a16="http://schemas.microsoft.com/office/drawing/2014/main" id="{129A4D6A-2978-50C3-5966-67C7B91A363D}"/>
                    </a:ext>
                  </a:extLst>
                </p:cNvPr>
                <p:cNvSpPr/>
                <p:nvPr/>
              </p:nvSpPr>
              <p:spPr>
                <a:xfrm>
                  <a:off x="4355613" y="3268150"/>
                  <a:ext cx="1145850" cy="2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4" h="10909" extrusionOk="0">
                      <a:moveTo>
                        <a:pt x="10975" y="1"/>
                      </a:moveTo>
                      <a:cubicBezTo>
                        <a:pt x="5338" y="1"/>
                        <a:pt x="1168" y="6138"/>
                        <a:pt x="1" y="10908"/>
                      </a:cubicBezTo>
                      <a:lnTo>
                        <a:pt x="45833" y="10908"/>
                      </a:lnTo>
                      <a:cubicBezTo>
                        <a:pt x="42331" y="3503"/>
                        <a:pt x="35759" y="1"/>
                        <a:pt x="2968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2">
                  <a:extLst>
                    <a:ext uri="{FF2B5EF4-FFF2-40B4-BE49-F238E27FC236}">
                      <a16:creationId xmlns:a16="http://schemas.microsoft.com/office/drawing/2014/main" id="{7AFAFD7C-F27D-B56C-F019-E7450CCF956E}"/>
                    </a:ext>
                  </a:extLst>
                </p:cNvPr>
                <p:cNvSpPr/>
                <p:nvPr/>
              </p:nvSpPr>
              <p:spPr>
                <a:xfrm>
                  <a:off x="5170363" y="3694300"/>
                  <a:ext cx="417825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701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34" y="534"/>
                        <a:pt x="167" y="701"/>
                        <a:pt x="367" y="701"/>
                      </a:cubicBezTo>
                      <a:lnTo>
                        <a:pt x="16379" y="701"/>
                      </a:lnTo>
                      <a:cubicBezTo>
                        <a:pt x="16546" y="701"/>
                        <a:pt x="16712" y="534"/>
                        <a:pt x="16712" y="367"/>
                      </a:cubicBezTo>
                      <a:cubicBezTo>
                        <a:pt x="16712" y="167"/>
                        <a:pt x="16546" y="0"/>
                        <a:pt x="163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2">
                  <a:extLst>
                    <a:ext uri="{FF2B5EF4-FFF2-40B4-BE49-F238E27FC236}">
                      <a16:creationId xmlns:a16="http://schemas.microsoft.com/office/drawing/2014/main" id="{A41131C5-E046-7017-EF7F-C635D4459475}"/>
                    </a:ext>
                  </a:extLst>
                </p:cNvPr>
                <p:cNvSpPr/>
                <p:nvPr/>
              </p:nvSpPr>
              <p:spPr>
                <a:xfrm>
                  <a:off x="4997738" y="3599225"/>
                  <a:ext cx="206000" cy="1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4504" extrusionOk="0">
                      <a:moveTo>
                        <a:pt x="1" y="0"/>
                      </a:moveTo>
                      <a:cubicBezTo>
                        <a:pt x="1" y="2502"/>
                        <a:pt x="2002" y="4504"/>
                        <a:pt x="4504" y="4504"/>
                      </a:cubicBezTo>
                      <a:lnTo>
                        <a:pt x="8240" y="4504"/>
                      </a:lnTo>
                      <a:cubicBezTo>
                        <a:pt x="8240" y="2035"/>
                        <a:pt x="6205" y="0"/>
                        <a:pt x="37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2">
                  <a:extLst>
                    <a:ext uri="{FF2B5EF4-FFF2-40B4-BE49-F238E27FC236}">
                      <a16:creationId xmlns:a16="http://schemas.microsoft.com/office/drawing/2014/main" id="{8F32A4CD-B585-4229-C94D-320FDFFC018B}"/>
                    </a:ext>
                  </a:extLst>
                </p:cNvPr>
                <p:cNvSpPr/>
                <p:nvPr/>
              </p:nvSpPr>
              <p:spPr>
                <a:xfrm>
                  <a:off x="5194538" y="3745150"/>
                  <a:ext cx="39282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3" h="2803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" y="1569"/>
                        <a:pt x="1268" y="2803"/>
                        <a:pt x="2769" y="2803"/>
                      </a:cubicBezTo>
                      <a:lnTo>
                        <a:pt x="12943" y="2803"/>
                      </a:lnTo>
                      <a:cubicBezTo>
                        <a:pt x="14478" y="2803"/>
                        <a:pt x="15712" y="1569"/>
                        <a:pt x="15712" y="34"/>
                      </a:cubicBezTo>
                      <a:lnTo>
                        <a:pt x="1571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2">
                  <a:extLst>
                    <a:ext uri="{FF2B5EF4-FFF2-40B4-BE49-F238E27FC236}">
                      <a16:creationId xmlns:a16="http://schemas.microsoft.com/office/drawing/2014/main" id="{BD3E370B-3044-93B6-E46A-4A2E75DFD687}"/>
                    </a:ext>
                  </a:extLst>
                </p:cNvPr>
                <p:cNvSpPr/>
                <p:nvPr/>
              </p:nvSpPr>
              <p:spPr>
                <a:xfrm>
                  <a:off x="5578988" y="3605900"/>
                  <a:ext cx="108425" cy="10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4252" extrusionOk="0">
                      <a:moveTo>
                        <a:pt x="2769" y="0"/>
                      </a:moveTo>
                      <a:cubicBezTo>
                        <a:pt x="1268" y="734"/>
                        <a:pt x="0" y="2435"/>
                        <a:pt x="0" y="4237"/>
                      </a:cubicBezTo>
                      <a:cubicBezTo>
                        <a:pt x="0" y="4237"/>
                        <a:pt x="1839" y="4252"/>
                        <a:pt x="3124" y="4252"/>
                      </a:cubicBezTo>
                      <a:cubicBezTo>
                        <a:pt x="3766" y="4252"/>
                        <a:pt x="4270" y="4248"/>
                        <a:pt x="4337" y="4237"/>
                      </a:cubicBezTo>
                      <a:cubicBezTo>
                        <a:pt x="4337" y="2702"/>
                        <a:pt x="3736" y="1134"/>
                        <a:pt x="27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2">
                  <a:extLst>
                    <a:ext uri="{FF2B5EF4-FFF2-40B4-BE49-F238E27FC236}">
                      <a16:creationId xmlns:a16="http://schemas.microsoft.com/office/drawing/2014/main" id="{C1404E3F-369C-1BD2-8B86-90DEA37BB70B}"/>
                    </a:ext>
                  </a:extLst>
                </p:cNvPr>
                <p:cNvSpPr/>
                <p:nvPr/>
              </p:nvSpPr>
              <p:spPr>
                <a:xfrm>
                  <a:off x="4230513" y="3577550"/>
                  <a:ext cx="56750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0" h="1969" extrusionOk="0">
                      <a:moveTo>
                        <a:pt x="735" y="0"/>
                      </a:moveTo>
                      <a:cubicBezTo>
                        <a:pt x="335" y="0"/>
                        <a:pt x="1" y="334"/>
                        <a:pt x="1" y="734"/>
                      </a:cubicBezTo>
                      <a:lnTo>
                        <a:pt x="1" y="1234"/>
                      </a:lnTo>
                      <a:cubicBezTo>
                        <a:pt x="1" y="1635"/>
                        <a:pt x="335" y="1968"/>
                        <a:pt x="735" y="1968"/>
                      </a:cubicBezTo>
                      <a:lnTo>
                        <a:pt x="1535" y="1968"/>
                      </a:lnTo>
                      <a:cubicBezTo>
                        <a:pt x="1936" y="1968"/>
                        <a:pt x="2269" y="1635"/>
                        <a:pt x="2269" y="1234"/>
                      </a:cubicBezTo>
                      <a:lnTo>
                        <a:pt x="2269" y="734"/>
                      </a:lnTo>
                      <a:cubicBezTo>
                        <a:pt x="2269" y="334"/>
                        <a:pt x="1936" y="0"/>
                        <a:pt x="1535" y="0"/>
                      </a:cubicBezTo>
                      <a:close/>
                    </a:path>
                  </a:pathLst>
                </a:custGeom>
                <a:solidFill>
                  <a:srgbClr val="ED56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2">
                  <a:extLst>
                    <a:ext uri="{FF2B5EF4-FFF2-40B4-BE49-F238E27FC236}">
                      <a16:creationId xmlns:a16="http://schemas.microsoft.com/office/drawing/2014/main" id="{887EEB27-26F9-8F17-0C5A-7F3C46DC34B8}"/>
                    </a:ext>
                  </a:extLst>
                </p:cNvPr>
                <p:cNvSpPr/>
                <p:nvPr/>
              </p:nvSpPr>
              <p:spPr>
                <a:xfrm>
                  <a:off x="4429838" y="3538350"/>
                  <a:ext cx="11342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4971" extrusionOk="0">
                      <a:moveTo>
                        <a:pt x="0" y="0"/>
                      </a:moveTo>
                      <a:cubicBezTo>
                        <a:pt x="301" y="1735"/>
                        <a:pt x="701" y="3369"/>
                        <a:pt x="1134" y="4971"/>
                      </a:cubicBezTo>
                      <a:cubicBezTo>
                        <a:pt x="3069" y="4537"/>
                        <a:pt x="4537" y="2702"/>
                        <a:pt x="4537" y="534"/>
                      </a:cubicBezTo>
                      <a:lnTo>
                        <a:pt x="45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2">
                  <a:extLst>
                    <a:ext uri="{FF2B5EF4-FFF2-40B4-BE49-F238E27FC236}">
                      <a16:creationId xmlns:a16="http://schemas.microsoft.com/office/drawing/2014/main" id="{FF20C19C-0414-BD5B-A5BC-1FF83625A8E9}"/>
                    </a:ext>
                  </a:extLst>
                </p:cNvPr>
                <p:cNvSpPr/>
                <p:nvPr/>
              </p:nvSpPr>
              <p:spPr>
                <a:xfrm>
                  <a:off x="4439013" y="3319850"/>
                  <a:ext cx="1024925" cy="19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97" h="7840" extrusionOk="0">
                      <a:moveTo>
                        <a:pt x="7839" y="1"/>
                      </a:moveTo>
                      <a:cubicBezTo>
                        <a:pt x="2068" y="1"/>
                        <a:pt x="0" y="7840"/>
                        <a:pt x="0" y="7840"/>
                      </a:cubicBezTo>
                      <a:lnTo>
                        <a:pt x="40096" y="7773"/>
                      </a:lnTo>
                      <a:lnTo>
                        <a:pt x="40996" y="7740"/>
                      </a:lnTo>
                      <a:cubicBezTo>
                        <a:pt x="39362" y="5038"/>
                        <a:pt x="37260" y="2769"/>
                        <a:pt x="35225" y="1268"/>
                      </a:cubicBezTo>
                      <a:cubicBezTo>
                        <a:pt x="34125" y="468"/>
                        <a:pt x="32790" y="34"/>
                        <a:pt x="31423" y="34"/>
                      </a:cubicBezTo>
                      <a:cubicBezTo>
                        <a:pt x="31156" y="1"/>
                        <a:pt x="30956" y="1"/>
                        <a:pt x="307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2">
                  <a:extLst>
                    <a:ext uri="{FF2B5EF4-FFF2-40B4-BE49-F238E27FC236}">
                      <a16:creationId xmlns:a16="http://schemas.microsoft.com/office/drawing/2014/main" id="{A49E9F68-333D-D3B1-DD54-4418099B6300}"/>
                    </a:ext>
                  </a:extLst>
                </p:cNvPr>
                <p:cNvSpPr/>
                <p:nvPr/>
              </p:nvSpPr>
              <p:spPr>
                <a:xfrm>
                  <a:off x="4867638" y="3314850"/>
                  <a:ext cx="175150" cy="20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8240" extrusionOk="0">
                      <a:moveTo>
                        <a:pt x="1" y="1"/>
                      </a:moveTo>
                      <a:cubicBezTo>
                        <a:pt x="1535" y="2269"/>
                        <a:pt x="2870" y="5038"/>
                        <a:pt x="4004" y="8240"/>
                      </a:cubicBezTo>
                      <a:lnTo>
                        <a:pt x="7006" y="8240"/>
                      </a:lnTo>
                      <a:cubicBezTo>
                        <a:pt x="5872" y="5038"/>
                        <a:pt x="4537" y="2269"/>
                        <a:pt x="30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2">
                  <a:extLst>
                    <a:ext uri="{FF2B5EF4-FFF2-40B4-BE49-F238E27FC236}">
                      <a16:creationId xmlns:a16="http://schemas.microsoft.com/office/drawing/2014/main" id="{3B2CDC12-6590-CB06-D6D3-59D10E98EF1F}"/>
                    </a:ext>
                  </a:extLst>
                </p:cNvPr>
                <p:cNvSpPr/>
                <p:nvPr/>
              </p:nvSpPr>
              <p:spPr>
                <a:xfrm>
                  <a:off x="4859313" y="3486650"/>
                  <a:ext cx="118425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502" extrusionOk="0">
                      <a:moveTo>
                        <a:pt x="0" y="0"/>
                      </a:moveTo>
                      <a:cubicBezTo>
                        <a:pt x="0" y="701"/>
                        <a:pt x="501" y="1268"/>
                        <a:pt x="1134" y="1301"/>
                      </a:cubicBezTo>
                      <a:lnTo>
                        <a:pt x="4737" y="1501"/>
                      </a:lnTo>
                      <a:lnTo>
                        <a:pt x="47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2">
                  <a:extLst>
                    <a:ext uri="{FF2B5EF4-FFF2-40B4-BE49-F238E27FC236}">
                      <a16:creationId xmlns:a16="http://schemas.microsoft.com/office/drawing/2014/main" id="{7652841B-226B-F7ED-7377-3E804C68BC2B}"/>
                    </a:ext>
                  </a:extLst>
                </p:cNvPr>
                <p:cNvSpPr/>
                <p:nvPr/>
              </p:nvSpPr>
              <p:spPr>
                <a:xfrm>
                  <a:off x="4859313" y="3449950"/>
                  <a:ext cx="11760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1435" extrusionOk="0">
                      <a:moveTo>
                        <a:pt x="3870" y="1"/>
                      </a:moveTo>
                      <a:lnTo>
                        <a:pt x="1134" y="167"/>
                      </a:lnTo>
                      <a:cubicBezTo>
                        <a:pt x="501" y="201"/>
                        <a:pt x="0" y="768"/>
                        <a:pt x="0" y="1435"/>
                      </a:cubicBezTo>
                      <a:lnTo>
                        <a:pt x="4704" y="1435"/>
                      </a:lnTo>
                      <a:lnTo>
                        <a:pt x="4704" y="901"/>
                      </a:lnTo>
                      <a:cubicBezTo>
                        <a:pt x="4704" y="401"/>
                        <a:pt x="4337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8" name="Google Shape;398;p22">
                <a:extLst>
                  <a:ext uri="{FF2B5EF4-FFF2-40B4-BE49-F238E27FC236}">
                    <a16:creationId xmlns:a16="http://schemas.microsoft.com/office/drawing/2014/main" id="{F35CFC9D-5077-DCB2-135C-15628DE1D6BB}"/>
                  </a:ext>
                </a:extLst>
              </p:cNvPr>
              <p:cNvSpPr/>
              <p:nvPr/>
            </p:nvSpPr>
            <p:spPr>
              <a:xfrm>
                <a:off x="3977755" y="3800588"/>
                <a:ext cx="235738" cy="167490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8106" extrusionOk="0">
                    <a:moveTo>
                      <a:pt x="6772" y="0"/>
                    </a:moveTo>
                    <a:lnTo>
                      <a:pt x="6772" y="701"/>
                    </a:lnTo>
                    <a:lnTo>
                      <a:pt x="4537" y="701"/>
                    </a:lnTo>
                    <a:cubicBezTo>
                      <a:pt x="2902" y="701"/>
                      <a:pt x="1501" y="1901"/>
                      <a:pt x="1234" y="3469"/>
                    </a:cubicBezTo>
                    <a:lnTo>
                      <a:pt x="567" y="3469"/>
                    </a:lnTo>
                    <a:cubicBezTo>
                      <a:pt x="267" y="3469"/>
                      <a:pt x="0" y="3736"/>
                      <a:pt x="0" y="4070"/>
                    </a:cubicBezTo>
                    <a:cubicBezTo>
                      <a:pt x="0" y="4370"/>
                      <a:pt x="267" y="4637"/>
                      <a:pt x="567" y="4637"/>
                    </a:cubicBezTo>
                    <a:lnTo>
                      <a:pt x="1234" y="4637"/>
                    </a:lnTo>
                    <a:cubicBezTo>
                      <a:pt x="1501" y="6238"/>
                      <a:pt x="2869" y="7439"/>
                      <a:pt x="4537" y="7439"/>
                    </a:cubicBezTo>
                    <a:lnTo>
                      <a:pt x="6772" y="7439"/>
                    </a:lnTo>
                    <a:lnTo>
                      <a:pt x="6772" y="8106"/>
                    </a:lnTo>
                    <a:lnTo>
                      <a:pt x="7906" y="8106"/>
                    </a:lnTo>
                    <a:lnTo>
                      <a:pt x="7906" y="7439"/>
                    </a:lnTo>
                    <a:lnTo>
                      <a:pt x="7906" y="6071"/>
                    </a:lnTo>
                    <a:lnTo>
                      <a:pt x="10808" y="6071"/>
                    </a:lnTo>
                    <a:cubicBezTo>
                      <a:pt x="11142" y="6071"/>
                      <a:pt x="11408" y="5838"/>
                      <a:pt x="11408" y="5504"/>
                    </a:cubicBezTo>
                    <a:cubicBezTo>
                      <a:pt x="11408" y="5204"/>
                      <a:pt x="11142" y="4937"/>
                      <a:pt x="10808" y="4937"/>
                    </a:cubicBezTo>
                    <a:lnTo>
                      <a:pt x="7906" y="4937"/>
                    </a:lnTo>
                    <a:lnTo>
                      <a:pt x="7906" y="3202"/>
                    </a:lnTo>
                    <a:lnTo>
                      <a:pt x="10808" y="3202"/>
                    </a:lnTo>
                    <a:cubicBezTo>
                      <a:pt x="11142" y="3202"/>
                      <a:pt x="11408" y="2936"/>
                      <a:pt x="11408" y="2602"/>
                    </a:cubicBezTo>
                    <a:cubicBezTo>
                      <a:pt x="11408" y="2302"/>
                      <a:pt x="11142" y="2035"/>
                      <a:pt x="10808" y="2035"/>
                    </a:cubicBezTo>
                    <a:lnTo>
                      <a:pt x="7906" y="2035"/>
                    </a:lnTo>
                    <a:lnTo>
                      <a:pt x="7906" y="701"/>
                    </a:lnTo>
                    <a:lnTo>
                      <a:pt x="79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2">
                <a:extLst>
                  <a:ext uri="{FF2B5EF4-FFF2-40B4-BE49-F238E27FC236}">
                    <a16:creationId xmlns:a16="http://schemas.microsoft.com/office/drawing/2014/main" id="{6BF966F9-F70A-BD43-ED4C-0D69C68D083A}"/>
                  </a:ext>
                </a:extLst>
              </p:cNvPr>
              <p:cNvSpPr/>
              <p:nvPr/>
            </p:nvSpPr>
            <p:spPr>
              <a:xfrm>
                <a:off x="689518" y="1746703"/>
                <a:ext cx="3675735" cy="2844524"/>
              </a:xfrm>
              <a:custGeom>
                <a:avLst/>
                <a:gdLst/>
                <a:ahLst/>
                <a:cxnLst/>
                <a:rect l="l" t="t" r="r" b="b"/>
                <a:pathLst>
                  <a:path w="177894" h="137666" extrusionOk="0">
                    <a:moveTo>
                      <a:pt x="134930" y="1"/>
                    </a:moveTo>
                    <a:cubicBezTo>
                      <a:pt x="134730" y="1"/>
                      <a:pt x="134596" y="167"/>
                      <a:pt x="134596" y="368"/>
                    </a:cubicBezTo>
                    <a:cubicBezTo>
                      <a:pt x="134596" y="534"/>
                      <a:pt x="134730" y="701"/>
                      <a:pt x="134930" y="701"/>
                    </a:cubicBezTo>
                    <a:lnTo>
                      <a:pt x="137699" y="701"/>
                    </a:lnTo>
                    <a:cubicBezTo>
                      <a:pt x="137899" y="701"/>
                      <a:pt x="138065" y="534"/>
                      <a:pt x="138065" y="368"/>
                    </a:cubicBezTo>
                    <a:cubicBezTo>
                      <a:pt x="138065" y="167"/>
                      <a:pt x="137899" y="1"/>
                      <a:pt x="137699" y="1"/>
                    </a:cubicBezTo>
                    <a:close/>
                    <a:moveTo>
                      <a:pt x="141868" y="1"/>
                    </a:moveTo>
                    <a:cubicBezTo>
                      <a:pt x="141668" y="1"/>
                      <a:pt x="141535" y="167"/>
                      <a:pt x="141535" y="368"/>
                    </a:cubicBezTo>
                    <a:cubicBezTo>
                      <a:pt x="141535" y="534"/>
                      <a:pt x="141668" y="701"/>
                      <a:pt x="141868" y="701"/>
                    </a:cubicBezTo>
                    <a:lnTo>
                      <a:pt x="144670" y="701"/>
                    </a:lnTo>
                    <a:cubicBezTo>
                      <a:pt x="144837" y="701"/>
                      <a:pt x="145004" y="534"/>
                      <a:pt x="145004" y="368"/>
                    </a:cubicBezTo>
                    <a:cubicBezTo>
                      <a:pt x="145004" y="167"/>
                      <a:pt x="144837" y="1"/>
                      <a:pt x="144670" y="1"/>
                    </a:cubicBezTo>
                    <a:close/>
                    <a:moveTo>
                      <a:pt x="148840" y="1"/>
                    </a:moveTo>
                    <a:cubicBezTo>
                      <a:pt x="148640" y="1"/>
                      <a:pt x="148473" y="167"/>
                      <a:pt x="148473" y="368"/>
                    </a:cubicBezTo>
                    <a:cubicBezTo>
                      <a:pt x="148473" y="534"/>
                      <a:pt x="148640" y="701"/>
                      <a:pt x="148840" y="701"/>
                    </a:cubicBezTo>
                    <a:lnTo>
                      <a:pt x="151608" y="701"/>
                    </a:lnTo>
                    <a:cubicBezTo>
                      <a:pt x="151809" y="701"/>
                      <a:pt x="151942" y="534"/>
                      <a:pt x="151942" y="368"/>
                    </a:cubicBezTo>
                    <a:cubicBezTo>
                      <a:pt x="151942" y="167"/>
                      <a:pt x="151809" y="1"/>
                      <a:pt x="151608" y="1"/>
                    </a:cubicBezTo>
                    <a:close/>
                    <a:moveTo>
                      <a:pt x="155778" y="1"/>
                    </a:moveTo>
                    <a:cubicBezTo>
                      <a:pt x="155578" y="1"/>
                      <a:pt x="155445" y="167"/>
                      <a:pt x="155445" y="368"/>
                    </a:cubicBezTo>
                    <a:cubicBezTo>
                      <a:pt x="155445" y="534"/>
                      <a:pt x="155578" y="701"/>
                      <a:pt x="155778" y="701"/>
                    </a:cubicBezTo>
                    <a:lnTo>
                      <a:pt x="158547" y="701"/>
                    </a:lnTo>
                    <a:cubicBezTo>
                      <a:pt x="158747" y="701"/>
                      <a:pt x="158914" y="534"/>
                      <a:pt x="158914" y="368"/>
                    </a:cubicBezTo>
                    <a:cubicBezTo>
                      <a:pt x="158914" y="167"/>
                      <a:pt x="158747" y="1"/>
                      <a:pt x="158547" y="1"/>
                    </a:cubicBezTo>
                    <a:close/>
                    <a:moveTo>
                      <a:pt x="162716" y="1"/>
                    </a:moveTo>
                    <a:cubicBezTo>
                      <a:pt x="162516" y="1"/>
                      <a:pt x="162383" y="167"/>
                      <a:pt x="162383" y="368"/>
                    </a:cubicBezTo>
                    <a:cubicBezTo>
                      <a:pt x="162383" y="534"/>
                      <a:pt x="162516" y="701"/>
                      <a:pt x="162716" y="701"/>
                    </a:cubicBezTo>
                    <a:lnTo>
                      <a:pt x="165518" y="701"/>
                    </a:lnTo>
                    <a:cubicBezTo>
                      <a:pt x="165685" y="701"/>
                      <a:pt x="165852" y="534"/>
                      <a:pt x="165852" y="368"/>
                    </a:cubicBezTo>
                    <a:cubicBezTo>
                      <a:pt x="165852" y="167"/>
                      <a:pt x="165685" y="1"/>
                      <a:pt x="165518" y="1"/>
                    </a:cubicBezTo>
                    <a:close/>
                    <a:moveTo>
                      <a:pt x="169688" y="1"/>
                    </a:moveTo>
                    <a:cubicBezTo>
                      <a:pt x="169488" y="1"/>
                      <a:pt x="169321" y="167"/>
                      <a:pt x="169321" y="368"/>
                    </a:cubicBezTo>
                    <a:cubicBezTo>
                      <a:pt x="169321" y="534"/>
                      <a:pt x="169488" y="701"/>
                      <a:pt x="169688" y="701"/>
                    </a:cubicBezTo>
                    <a:lnTo>
                      <a:pt x="172457" y="701"/>
                    </a:lnTo>
                    <a:cubicBezTo>
                      <a:pt x="172657" y="701"/>
                      <a:pt x="172790" y="534"/>
                      <a:pt x="172790" y="368"/>
                    </a:cubicBezTo>
                    <a:cubicBezTo>
                      <a:pt x="172790" y="167"/>
                      <a:pt x="172657" y="1"/>
                      <a:pt x="172457" y="1"/>
                    </a:cubicBezTo>
                    <a:close/>
                    <a:moveTo>
                      <a:pt x="176626" y="1"/>
                    </a:moveTo>
                    <a:cubicBezTo>
                      <a:pt x="176426" y="1"/>
                      <a:pt x="176293" y="167"/>
                      <a:pt x="176293" y="368"/>
                    </a:cubicBezTo>
                    <a:cubicBezTo>
                      <a:pt x="176293" y="534"/>
                      <a:pt x="176426" y="701"/>
                      <a:pt x="176626" y="701"/>
                    </a:cubicBezTo>
                    <a:lnTo>
                      <a:pt x="177193" y="701"/>
                    </a:lnTo>
                    <a:lnTo>
                      <a:pt x="177193" y="2202"/>
                    </a:lnTo>
                    <a:cubicBezTo>
                      <a:pt x="177193" y="2402"/>
                      <a:pt x="177327" y="2569"/>
                      <a:pt x="177527" y="2569"/>
                    </a:cubicBezTo>
                    <a:cubicBezTo>
                      <a:pt x="177727" y="2569"/>
                      <a:pt x="177894" y="2402"/>
                      <a:pt x="177894" y="2202"/>
                    </a:cubicBezTo>
                    <a:lnTo>
                      <a:pt x="177894" y="368"/>
                    </a:lnTo>
                    <a:cubicBezTo>
                      <a:pt x="177894" y="267"/>
                      <a:pt x="177861" y="167"/>
                      <a:pt x="177794" y="101"/>
                    </a:cubicBezTo>
                    <a:cubicBezTo>
                      <a:pt x="177727" y="34"/>
                      <a:pt x="177627" y="1"/>
                      <a:pt x="177560" y="1"/>
                    </a:cubicBezTo>
                    <a:close/>
                    <a:moveTo>
                      <a:pt x="132061" y="1302"/>
                    </a:moveTo>
                    <a:cubicBezTo>
                      <a:pt x="131861" y="1302"/>
                      <a:pt x="131694" y="1468"/>
                      <a:pt x="131694" y="1668"/>
                    </a:cubicBezTo>
                    <a:lnTo>
                      <a:pt x="131661" y="4437"/>
                    </a:lnTo>
                    <a:cubicBezTo>
                      <a:pt x="131661" y="4637"/>
                      <a:pt x="131794" y="4771"/>
                      <a:pt x="131994" y="4804"/>
                    </a:cubicBezTo>
                    <a:cubicBezTo>
                      <a:pt x="132195" y="4804"/>
                      <a:pt x="132361" y="4637"/>
                      <a:pt x="132361" y="4437"/>
                    </a:cubicBezTo>
                    <a:lnTo>
                      <a:pt x="132395" y="1668"/>
                    </a:lnTo>
                    <a:cubicBezTo>
                      <a:pt x="132395" y="1468"/>
                      <a:pt x="132261" y="1302"/>
                      <a:pt x="132061" y="1302"/>
                    </a:cubicBezTo>
                    <a:close/>
                    <a:moveTo>
                      <a:pt x="177494" y="6038"/>
                    </a:moveTo>
                    <a:cubicBezTo>
                      <a:pt x="177327" y="6038"/>
                      <a:pt x="177160" y="6172"/>
                      <a:pt x="177160" y="6372"/>
                    </a:cubicBezTo>
                    <a:lnTo>
                      <a:pt x="177160" y="9174"/>
                    </a:lnTo>
                    <a:cubicBezTo>
                      <a:pt x="177127" y="9341"/>
                      <a:pt x="177294" y="9507"/>
                      <a:pt x="177494" y="9507"/>
                    </a:cubicBezTo>
                    <a:cubicBezTo>
                      <a:pt x="177694" y="9507"/>
                      <a:pt x="177827" y="9341"/>
                      <a:pt x="177827" y="9174"/>
                    </a:cubicBezTo>
                    <a:lnTo>
                      <a:pt x="177861" y="6372"/>
                    </a:lnTo>
                    <a:cubicBezTo>
                      <a:pt x="177861" y="6205"/>
                      <a:pt x="177694" y="6038"/>
                      <a:pt x="177527" y="6038"/>
                    </a:cubicBezTo>
                    <a:close/>
                    <a:moveTo>
                      <a:pt x="131928" y="8273"/>
                    </a:moveTo>
                    <a:cubicBezTo>
                      <a:pt x="131761" y="8273"/>
                      <a:pt x="131594" y="8407"/>
                      <a:pt x="131594" y="8607"/>
                    </a:cubicBezTo>
                    <a:lnTo>
                      <a:pt x="131527" y="11375"/>
                    </a:lnTo>
                    <a:cubicBezTo>
                      <a:pt x="131527" y="11576"/>
                      <a:pt x="131694" y="11742"/>
                      <a:pt x="131894" y="11742"/>
                    </a:cubicBezTo>
                    <a:cubicBezTo>
                      <a:pt x="132095" y="11742"/>
                      <a:pt x="132228" y="11576"/>
                      <a:pt x="132228" y="11375"/>
                    </a:cubicBezTo>
                    <a:lnTo>
                      <a:pt x="132295" y="8607"/>
                    </a:lnTo>
                    <a:cubicBezTo>
                      <a:pt x="132295" y="8407"/>
                      <a:pt x="132128" y="8273"/>
                      <a:pt x="131928" y="8273"/>
                    </a:cubicBezTo>
                    <a:close/>
                    <a:moveTo>
                      <a:pt x="177460" y="12977"/>
                    </a:moveTo>
                    <a:cubicBezTo>
                      <a:pt x="177294" y="12977"/>
                      <a:pt x="177127" y="13143"/>
                      <a:pt x="177127" y="13343"/>
                    </a:cubicBezTo>
                    <a:lnTo>
                      <a:pt x="177093" y="16112"/>
                    </a:lnTo>
                    <a:cubicBezTo>
                      <a:pt x="177093" y="16312"/>
                      <a:pt x="177260" y="16446"/>
                      <a:pt x="177460" y="16446"/>
                    </a:cubicBezTo>
                    <a:cubicBezTo>
                      <a:pt x="177627" y="16446"/>
                      <a:pt x="177794" y="16312"/>
                      <a:pt x="177794" y="16112"/>
                    </a:cubicBezTo>
                    <a:lnTo>
                      <a:pt x="177827" y="13343"/>
                    </a:lnTo>
                    <a:cubicBezTo>
                      <a:pt x="177827" y="13143"/>
                      <a:pt x="177660" y="12977"/>
                      <a:pt x="177460" y="12977"/>
                    </a:cubicBezTo>
                    <a:close/>
                    <a:moveTo>
                      <a:pt x="131828" y="15211"/>
                    </a:moveTo>
                    <a:cubicBezTo>
                      <a:pt x="131628" y="15211"/>
                      <a:pt x="131461" y="15345"/>
                      <a:pt x="131461" y="15545"/>
                    </a:cubicBezTo>
                    <a:lnTo>
                      <a:pt x="131427" y="18347"/>
                    </a:lnTo>
                    <a:cubicBezTo>
                      <a:pt x="131427" y="18514"/>
                      <a:pt x="131561" y="18681"/>
                      <a:pt x="131761" y="18681"/>
                    </a:cubicBezTo>
                    <a:cubicBezTo>
                      <a:pt x="131961" y="18681"/>
                      <a:pt x="132128" y="18547"/>
                      <a:pt x="132128" y="18347"/>
                    </a:cubicBezTo>
                    <a:lnTo>
                      <a:pt x="132161" y="15578"/>
                    </a:lnTo>
                    <a:cubicBezTo>
                      <a:pt x="132161" y="15378"/>
                      <a:pt x="132028" y="15211"/>
                      <a:pt x="131828" y="15211"/>
                    </a:cubicBezTo>
                    <a:close/>
                    <a:moveTo>
                      <a:pt x="177427" y="19948"/>
                    </a:moveTo>
                    <a:cubicBezTo>
                      <a:pt x="177227" y="19948"/>
                      <a:pt x="177060" y="20082"/>
                      <a:pt x="177060" y="20282"/>
                    </a:cubicBezTo>
                    <a:lnTo>
                      <a:pt x="177060" y="23050"/>
                    </a:lnTo>
                    <a:cubicBezTo>
                      <a:pt x="177060" y="23251"/>
                      <a:pt x="177193" y="23417"/>
                      <a:pt x="177394" y="23417"/>
                    </a:cubicBezTo>
                    <a:cubicBezTo>
                      <a:pt x="177594" y="23417"/>
                      <a:pt x="177727" y="23251"/>
                      <a:pt x="177761" y="23050"/>
                    </a:cubicBezTo>
                    <a:lnTo>
                      <a:pt x="177761" y="20282"/>
                    </a:lnTo>
                    <a:cubicBezTo>
                      <a:pt x="177761" y="20082"/>
                      <a:pt x="177627" y="19948"/>
                      <a:pt x="177427" y="19948"/>
                    </a:cubicBezTo>
                    <a:close/>
                    <a:moveTo>
                      <a:pt x="131694" y="22150"/>
                    </a:moveTo>
                    <a:cubicBezTo>
                      <a:pt x="131527" y="22150"/>
                      <a:pt x="131361" y="22317"/>
                      <a:pt x="131361" y="22483"/>
                    </a:cubicBezTo>
                    <a:lnTo>
                      <a:pt x="131327" y="25285"/>
                    </a:lnTo>
                    <a:cubicBezTo>
                      <a:pt x="131294" y="25485"/>
                      <a:pt x="131461" y="25619"/>
                      <a:pt x="131661" y="25619"/>
                    </a:cubicBezTo>
                    <a:cubicBezTo>
                      <a:pt x="131861" y="25619"/>
                      <a:pt x="131994" y="25485"/>
                      <a:pt x="131994" y="25285"/>
                    </a:cubicBezTo>
                    <a:lnTo>
                      <a:pt x="132061" y="22517"/>
                    </a:lnTo>
                    <a:cubicBezTo>
                      <a:pt x="132061" y="22317"/>
                      <a:pt x="131894" y="22150"/>
                      <a:pt x="131694" y="22150"/>
                    </a:cubicBezTo>
                    <a:close/>
                    <a:moveTo>
                      <a:pt x="334" y="25252"/>
                    </a:moveTo>
                    <a:cubicBezTo>
                      <a:pt x="134" y="25252"/>
                      <a:pt x="0" y="25385"/>
                      <a:pt x="0" y="25586"/>
                    </a:cubicBezTo>
                    <a:cubicBezTo>
                      <a:pt x="0" y="25786"/>
                      <a:pt x="134" y="25919"/>
                      <a:pt x="334" y="25919"/>
                    </a:cubicBezTo>
                    <a:lnTo>
                      <a:pt x="2702" y="25919"/>
                    </a:lnTo>
                    <a:cubicBezTo>
                      <a:pt x="2902" y="25919"/>
                      <a:pt x="3036" y="25786"/>
                      <a:pt x="3036" y="25586"/>
                    </a:cubicBezTo>
                    <a:cubicBezTo>
                      <a:pt x="3036" y="25385"/>
                      <a:pt x="2902" y="25252"/>
                      <a:pt x="2702" y="25252"/>
                    </a:cubicBezTo>
                    <a:close/>
                    <a:moveTo>
                      <a:pt x="6872" y="25252"/>
                    </a:moveTo>
                    <a:cubicBezTo>
                      <a:pt x="6672" y="25252"/>
                      <a:pt x="6505" y="25385"/>
                      <a:pt x="6505" y="25586"/>
                    </a:cubicBezTo>
                    <a:cubicBezTo>
                      <a:pt x="6505" y="25786"/>
                      <a:pt x="6672" y="25919"/>
                      <a:pt x="6872" y="25919"/>
                    </a:cubicBezTo>
                    <a:lnTo>
                      <a:pt x="9640" y="25919"/>
                    </a:lnTo>
                    <a:cubicBezTo>
                      <a:pt x="9841" y="25919"/>
                      <a:pt x="10007" y="25786"/>
                      <a:pt x="10007" y="25586"/>
                    </a:cubicBezTo>
                    <a:cubicBezTo>
                      <a:pt x="10007" y="25385"/>
                      <a:pt x="9841" y="25252"/>
                      <a:pt x="9640" y="25252"/>
                    </a:cubicBezTo>
                    <a:close/>
                    <a:moveTo>
                      <a:pt x="13810" y="25252"/>
                    </a:moveTo>
                    <a:cubicBezTo>
                      <a:pt x="13610" y="25252"/>
                      <a:pt x="13477" y="25385"/>
                      <a:pt x="13477" y="25586"/>
                    </a:cubicBezTo>
                    <a:cubicBezTo>
                      <a:pt x="13477" y="25786"/>
                      <a:pt x="13610" y="25919"/>
                      <a:pt x="13810" y="25919"/>
                    </a:cubicBezTo>
                    <a:lnTo>
                      <a:pt x="16612" y="25919"/>
                    </a:lnTo>
                    <a:cubicBezTo>
                      <a:pt x="16779" y="25919"/>
                      <a:pt x="16946" y="25786"/>
                      <a:pt x="16946" y="25586"/>
                    </a:cubicBezTo>
                    <a:cubicBezTo>
                      <a:pt x="16946" y="25385"/>
                      <a:pt x="16779" y="25252"/>
                      <a:pt x="16612" y="25252"/>
                    </a:cubicBezTo>
                    <a:close/>
                    <a:moveTo>
                      <a:pt x="20748" y="25252"/>
                    </a:moveTo>
                    <a:cubicBezTo>
                      <a:pt x="20582" y="25252"/>
                      <a:pt x="20415" y="25385"/>
                      <a:pt x="20415" y="25586"/>
                    </a:cubicBezTo>
                    <a:cubicBezTo>
                      <a:pt x="20415" y="25786"/>
                      <a:pt x="20582" y="25919"/>
                      <a:pt x="20748" y="25919"/>
                    </a:cubicBezTo>
                    <a:lnTo>
                      <a:pt x="23550" y="25919"/>
                    </a:lnTo>
                    <a:cubicBezTo>
                      <a:pt x="23751" y="25919"/>
                      <a:pt x="23884" y="25786"/>
                      <a:pt x="23884" y="25586"/>
                    </a:cubicBezTo>
                    <a:cubicBezTo>
                      <a:pt x="23884" y="25385"/>
                      <a:pt x="23751" y="25252"/>
                      <a:pt x="23550" y="25252"/>
                    </a:cubicBezTo>
                    <a:close/>
                    <a:moveTo>
                      <a:pt x="27720" y="25252"/>
                    </a:moveTo>
                    <a:cubicBezTo>
                      <a:pt x="27520" y="25252"/>
                      <a:pt x="27353" y="25385"/>
                      <a:pt x="27353" y="25586"/>
                    </a:cubicBezTo>
                    <a:cubicBezTo>
                      <a:pt x="27353" y="25786"/>
                      <a:pt x="27520" y="25919"/>
                      <a:pt x="27720" y="25919"/>
                    </a:cubicBezTo>
                    <a:lnTo>
                      <a:pt x="30489" y="25919"/>
                    </a:lnTo>
                    <a:cubicBezTo>
                      <a:pt x="30689" y="25919"/>
                      <a:pt x="30856" y="25786"/>
                      <a:pt x="30856" y="25586"/>
                    </a:cubicBezTo>
                    <a:cubicBezTo>
                      <a:pt x="30856" y="25385"/>
                      <a:pt x="30689" y="25252"/>
                      <a:pt x="30489" y="25252"/>
                    </a:cubicBezTo>
                    <a:close/>
                    <a:moveTo>
                      <a:pt x="34658" y="25252"/>
                    </a:moveTo>
                    <a:cubicBezTo>
                      <a:pt x="34458" y="25252"/>
                      <a:pt x="34325" y="25385"/>
                      <a:pt x="34325" y="25586"/>
                    </a:cubicBezTo>
                    <a:cubicBezTo>
                      <a:pt x="34325" y="25786"/>
                      <a:pt x="34458" y="25919"/>
                      <a:pt x="34658" y="25919"/>
                    </a:cubicBezTo>
                    <a:lnTo>
                      <a:pt x="37460" y="25919"/>
                    </a:lnTo>
                    <a:cubicBezTo>
                      <a:pt x="37627" y="25919"/>
                      <a:pt x="37794" y="25786"/>
                      <a:pt x="37794" y="25586"/>
                    </a:cubicBezTo>
                    <a:cubicBezTo>
                      <a:pt x="37794" y="25385"/>
                      <a:pt x="37627" y="25252"/>
                      <a:pt x="37460" y="25252"/>
                    </a:cubicBezTo>
                    <a:close/>
                    <a:moveTo>
                      <a:pt x="41597" y="25252"/>
                    </a:moveTo>
                    <a:cubicBezTo>
                      <a:pt x="41430" y="25252"/>
                      <a:pt x="41263" y="25385"/>
                      <a:pt x="41263" y="25586"/>
                    </a:cubicBezTo>
                    <a:cubicBezTo>
                      <a:pt x="41263" y="25786"/>
                      <a:pt x="41430" y="25919"/>
                      <a:pt x="41597" y="25919"/>
                    </a:cubicBezTo>
                    <a:lnTo>
                      <a:pt x="44399" y="25919"/>
                    </a:lnTo>
                    <a:cubicBezTo>
                      <a:pt x="44599" y="25919"/>
                      <a:pt x="44732" y="25786"/>
                      <a:pt x="44732" y="25586"/>
                    </a:cubicBezTo>
                    <a:cubicBezTo>
                      <a:pt x="44732" y="25385"/>
                      <a:pt x="44599" y="25252"/>
                      <a:pt x="44399" y="25252"/>
                    </a:cubicBezTo>
                    <a:close/>
                    <a:moveTo>
                      <a:pt x="48568" y="25252"/>
                    </a:moveTo>
                    <a:cubicBezTo>
                      <a:pt x="48368" y="25252"/>
                      <a:pt x="48201" y="25385"/>
                      <a:pt x="48201" y="25586"/>
                    </a:cubicBezTo>
                    <a:cubicBezTo>
                      <a:pt x="48201" y="25786"/>
                      <a:pt x="48368" y="25919"/>
                      <a:pt x="48568" y="25919"/>
                    </a:cubicBezTo>
                    <a:lnTo>
                      <a:pt x="51337" y="25919"/>
                    </a:lnTo>
                    <a:cubicBezTo>
                      <a:pt x="51537" y="25919"/>
                      <a:pt x="51704" y="25786"/>
                      <a:pt x="51704" y="25586"/>
                    </a:cubicBezTo>
                    <a:cubicBezTo>
                      <a:pt x="51704" y="25385"/>
                      <a:pt x="51537" y="25252"/>
                      <a:pt x="51337" y="25252"/>
                    </a:cubicBezTo>
                    <a:close/>
                    <a:moveTo>
                      <a:pt x="55507" y="25252"/>
                    </a:moveTo>
                    <a:cubicBezTo>
                      <a:pt x="55306" y="25252"/>
                      <a:pt x="55173" y="25385"/>
                      <a:pt x="55173" y="25586"/>
                    </a:cubicBezTo>
                    <a:cubicBezTo>
                      <a:pt x="55173" y="25786"/>
                      <a:pt x="55306" y="25919"/>
                      <a:pt x="55507" y="25919"/>
                    </a:cubicBezTo>
                    <a:lnTo>
                      <a:pt x="58275" y="25919"/>
                    </a:lnTo>
                    <a:cubicBezTo>
                      <a:pt x="58475" y="25919"/>
                      <a:pt x="58642" y="25786"/>
                      <a:pt x="58642" y="25586"/>
                    </a:cubicBezTo>
                    <a:cubicBezTo>
                      <a:pt x="58642" y="25385"/>
                      <a:pt x="58475" y="25252"/>
                      <a:pt x="58275" y="25252"/>
                    </a:cubicBezTo>
                    <a:close/>
                    <a:moveTo>
                      <a:pt x="62445" y="25252"/>
                    </a:moveTo>
                    <a:cubicBezTo>
                      <a:pt x="62278" y="25252"/>
                      <a:pt x="62111" y="25385"/>
                      <a:pt x="62111" y="25586"/>
                    </a:cubicBezTo>
                    <a:cubicBezTo>
                      <a:pt x="62111" y="25786"/>
                      <a:pt x="62278" y="25919"/>
                      <a:pt x="62445" y="25919"/>
                    </a:cubicBezTo>
                    <a:lnTo>
                      <a:pt x="65247" y="25919"/>
                    </a:lnTo>
                    <a:cubicBezTo>
                      <a:pt x="65447" y="25919"/>
                      <a:pt x="65580" y="25786"/>
                      <a:pt x="65580" y="25586"/>
                    </a:cubicBezTo>
                    <a:cubicBezTo>
                      <a:pt x="65580" y="25385"/>
                      <a:pt x="65447" y="25252"/>
                      <a:pt x="65247" y="25252"/>
                    </a:cubicBezTo>
                    <a:close/>
                    <a:moveTo>
                      <a:pt x="69416" y="25252"/>
                    </a:moveTo>
                    <a:cubicBezTo>
                      <a:pt x="69216" y="25252"/>
                      <a:pt x="69050" y="25385"/>
                      <a:pt x="69050" y="25586"/>
                    </a:cubicBezTo>
                    <a:cubicBezTo>
                      <a:pt x="69050" y="25786"/>
                      <a:pt x="69216" y="25919"/>
                      <a:pt x="69416" y="25919"/>
                    </a:cubicBezTo>
                    <a:lnTo>
                      <a:pt x="72185" y="25919"/>
                    </a:lnTo>
                    <a:cubicBezTo>
                      <a:pt x="72385" y="25919"/>
                      <a:pt x="72552" y="25786"/>
                      <a:pt x="72552" y="25586"/>
                    </a:cubicBezTo>
                    <a:cubicBezTo>
                      <a:pt x="72552" y="25385"/>
                      <a:pt x="72385" y="25252"/>
                      <a:pt x="72185" y="25252"/>
                    </a:cubicBezTo>
                    <a:close/>
                    <a:moveTo>
                      <a:pt x="76355" y="25252"/>
                    </a:moveTo>
                    <a:cubicBezTo>
                      <a:pt x="76155" y="25252"/>
                      <a:pt x="76021" y="25385"/>
                      <a:pt x="76021" y="25586"/>
                    </a:cubicBezTo>
                    <a:cubicBezTo>
                      <a:pt x="76021" y="25786"/>
                      <a:pt x="76155" y="25919"/>
                      <a:pt x="76355" y="25919"/>
                    </a:cubicBezTo>
                    <a:lnTo>
                      <a:pt x="79123" y="25919"/>
                    </a:lnTo>
                    <a:cubicBezTo>
                      <a:pt x="79324" y="25919"/>
                      <a:pt x="79490" y="25786"/>
                      <a:pt x="79490" y="25586"/>
                    </a:cubicBezTo>
                    <a:cubicBezTo>
                      <a:pt x="79490" y="25385"/>
                      <a:pt x="79324" y="25252"/>
                      <a:pt x="79123" y="25252"/>
                    </a:cubicBezTo>
                    <a:close/>
                    <a:moveTo>
                      <a:pt x="83293" y="25252"/>
                    </a:moveTo>
                    <a:cubicBezTo>
                      <a:pt x="83126" y="25252"/>
                      <a:pt x="82959" y="25385"/>
                      <a:pt x="82959" y="25586"/>
                    </a:cubicBezTo>
                    <a:cubicBezTo>
                      <a:pt x="82959" y="25786"/>
                      <a:pt x="83126" y="25919"/>
                      <a:pt x="83293" y="25919"/>
                    </a:cubicBezTo>
                    <a:lnTo>
                      <a:pt x="86095" y="25919"/>
                    </a:lnTo>
                    <a:cubicBezTo>
                      <a:pt x="86295" y="25919"/>
                      <a:pt x="86429" y="25786"/>
                      <a:pt x="86429" y="25586"/>
                    </a:cubicBezTo>
                    <a:cubicBezTo>
                      <a:pt x="86429" y="25385"/>
                      <a:pt x="86295" y="25252"/>
                      <a:pt x="86095" y="25252"/>
                    </a:cubicBezTo>
                    <a:close/>
                    <a:moveTo>
                      <a:pt x="90265" y="25252"/>
                    </a:moveTo>
                    <a:cubicBezTo>
                      <a:pt x="90065" y="25252"/>
                      <a:pt x="89898" y="25385"/>
                      <a:pt x="89898" y="25586"/>
                    </a:cubicBezTo>
                    <a:cubicBezTo>
                      <a:pt x="89898" y="25786"/>
                      <a:pt x="90065" y="25919"/>
                      <a:pt x="90265" y="25919"/>
                    </a:cubicBezTo>
                    <a:lnTo>
                      <a:pt x="93033" y="25919"/>
                    </a:lnTo>
                    <a:cubicBezTo>
                      <a:pt x="93233" y="25919"/>
                      <a:pt x="93400" y="25786"/>
                      <a:pt x="93400" y="25586"/>
                    </a:cubicBezTo>
                    <a:cubicBezTo>
                      <a:pt x="93400" y="25385"/>
                      <a:pt x="93233" y="25252"/>
                      <a:pt x="93033" y="25252"/>
                    </a:cubicBezTo>
                    <a:close/>
                    <a:moveTo>
                      <a:pt x="97203" y="25252"/>
                    </a:moveTo>
                    <a:cubicBezTo>
                      <a:pt x="97003" y="25252"/>
                      <a:pt x="96869" y="25385"/>
                      <a:pt x="96869" y="25586"/>
                    </a:cubicBezTo>
                    <a:cubicBezTo>
                      <a:pt x="96869" y="25786"/>
                      <a:pt x="97003" y="25919"/>
                      <a:pt x="97203" y="25919"/>
                    </a:cubicBezTo>
                    <a:lnTo>
                      <a:pt x="99972" y="25919"/>
                    </a:lnTo>
                    <a:cubicBezTo>
                      <a:pt x="100172" y="25919"/>
                      <a:pt x="100339" y="25786"/>
                      <a:pt x="100339" y="25586"/>
                    </a:cubicBezTo>
                    <a:cubicBezTo>
                      <a:pt x="100339" y="25385"/>
                      <a:pt x="100172" y="25252"/>
                      <a:pt x="99972" y="25252"/>
                    </a:cubicBezTo>
                    <a:close/>
                    <a:moveTo>
                      <a:pt x="104141" y="25252"/>
                    </a:moveTo>
                    <a:cubicBezTo>
                      <a:pt x="103974" y="25252"/>
                      <a:pt x="103808" y="25385"/>
                      <a:pt x="103808" y="25586"/>
                    </a:cubicBezTo>
                    <a:cubicBezTo>
                      <a:pt x="103808" y="25786"/>
                      <a:pt x="103974" y="25919"/>
                      <a:pt x="104141" y="25919"/>
                    </a:cubicBezTo>
                    <a:lnTo>
                      <a:pt x="106943" y="25919"/>
                    </a:lnTo>
                    <a:cubicBezTo>
                      <a:pt x="107143" y="25919"/>
                      <a:pt x="107277" y="25786"/>
                      <a:pt x="107277" y="25586"/>
                    </a:cubicBezTo>
                    <a:cubicBezTo>
                      <a:pt x="107277" y="25385"/>
                      <a:pt x="107143" y="25252"/>
                      <a:pt x="106943" y="25252"/>
                    </a:cubicBezTo>
                    <a:close/>
                    <a:moveTo>
                      <a:pt x="111113" y="25252"/>
                    </a:moveTo>
                    <a:cubicBezTo>
                      <a:pt x="110913" y="25252"/>
                      <a:pt x="110746" y="25385"/>
                      <a:pt x="110746" y="25586"/>
                    </a:cubicBezTo>
                    <a:cubicBezTo>
                      <a:pt x="110746" y="25786"/>
                      <a:pt x="110913" y="25919"/>
                      <a:pt x="111113" y="25919"/>
                    </a:cubicBezTo>
                    <a:lnTo>
                      <a:pt x="113882" y="25919"/>
                    </a:lnTo>
                    <a:cubicBezTo>
                      <a:pt x="114082" y="25919"/>
                      <a:pt x="114248" y="25786"/>
                      <a:pt x="114248" y="25586"/>
                    </a:cubicBezTo>
                    <a:cubicBezTo>
                      <a:pt x="114248" y="25385"/>
                      <a:pt x="114082" y="25252"/>
                      <a:pt x="113882" y="25252"/>
                    </a:cubicBezTo>
                    <a:close/>
                    <a:moveTo>
                      <a:pt x="118051" y="25252"/>
                    </a:moveTo>
                    <a:cubicBezTo>
                      <a:pt x="117851" y="25252"/>
                      <a:pt x="117718" y="25385"/>
                      <a:pt x="117718" y="25586"/>
                    </a:cubicBezTo>
                    <a:cubicBezTo>
                      <a:pt x="117718" y="25786"/>
                      <a:pt x="117851" y="25919"/>
                      <a:pt x="118051" y="25919"/>
                    </a:cubicBezTo>
                    <a:lnTo>
                      <a:pt x="120820" y="25919"/>
                    </a:lnTo>
                    <a:cubicBezTo>
                      <a:pt x="121020" y="25919"/>
                      <a:pt x="121187" y="25786"/>
                      <a:pt x="121187" y="25586"/>
                    </a:cubicBezTo>
                    <a:cubicBezTo>
                      <a:pt x="121187" y="25385"/>
                      <a:pt x="121020" y="25252"/>
                      <a:pt x="120820" y="25252"/>
                    </a:cubicBezTo>
                    <a:close/>
                    <a:moveTo>
                      <a:pt x="124989" y="25252"/>
                    </a:moveTo>
                    <a:cubicBezTo>
                      <a:pt x="124823" y="25252"/>
                      <a:pt x="124656" y="25385"/>
                      <a:pt x="124656" y="25586"/>
                    </a:cubicBezTo>
                    <a:cubicBezTo>
                      <a:pt x="124656" y="25786"/>
                      <a:pt x="124823" y="25919"/>
                      <a:pt x="124989" y="25919"/>
                    </a:cubicBezTo>
                    <a:lnTo>
                      <a:pt x="127791" y="25919"/>
                    </a:lnTo>
                    <a:cubicBezTo>
                      <a:pt x="127992" y="25919"/>
                      <a:pt x="128125" y="25786"/>
                      <a:pt x="128125" y="25586"/>
                    </a:cubicBezTo>
                    <a:cubicBezTo>
                      <a:pt x="128125" y="25385"/>
                      <a:pt x="127992" y="25252"/>
                      <a:pt x="127791" y="25252"/>
                    </a:cubicBezTo>
                    <a:close/>
                    <a:moveTo>
                      <a:pt x="177360" y="26886"/>
                    </a:moveTo>
                    <a:cubicBezTo>
                      <a:pt x="177193" y="26886"/>
                      <a:pt x="177027" y="27020"/>
                      <a:pt x="177027" y="27220"/>
                    </a:cubicBezTo>
                    <a:lnTo>
                      <a:pt x="176993" y="30022"/>
                    </a:lnTo>
                    <a:cubicBezTo>
                      <a:pt x="176993" y="30189"/>
                      <a:pt x="177160" y="30356"/>
                      <a:pt x="177360" y="30356"/>
                    </a:cubicBezTo>
                    <a:cubicBezTo>
                      <a:pt x="177527" y="30356"/>
                      <a:pt x="177694" y="30189"/>
                      <a:pt x="177694" y="30022"/>
                    </a:cubicBezTo>
                    <a:lnTo>
                      <a:pt x="177727" y="27220"/>
                    </a:lnTo>
                    <a:cubicBezTo>
                      <a:pt x="177727" y="27053"/>
                      <a:pt x="177560" y="26886"/>
                      <a:pt x="177360" y="26886"/>
                    </a:cubicBezTo>
                    <a:close/>
                    <a:moveTo>
                      <a:pt x="177327" y="33825"/>
                    </a:moveTo>
                    <a:cubicBezTo>
                      <a:pt x="177127" y="33825"/>
                      <a:pt x="176960" y="33992"/>
                      <a:pt x="176960" y="34192"/>
                    </a:cubicBezTo>
                    <a:lnTo>
                      <a:pt x="176960" y="36960"/>
                    </a:lnTo>
                    <a:cubicBezTo>
                      <a:pt x="176960" y="37161"/>
                      <a:pt x="177093" y="37294"/>
                      <a:pt x="177294" y="37294"/>
                    </a:cubicBezTo>
                    <a:cubicBezTo>
                      <a:pt x="177494" y="37294"/>
                      <a:pt x="177660" y="37161"/>
                      <a:pt x="177660" y="36960"/>
                    </a:cubicBezTo>
                    <a:lnTo>
                      <a:pt x="177660" y="34192"/>
                    </a:lnTo>
                    <a:cubicBezTo>
                      <a:pt x="177660" y="33992"/>
                      <a:pt x="177527" y="33825"/>
                      <a:pt x="177327" y="33825"/>
                    </a:cubicBezTo>
                    <a:close/>
                    <a:moveTo>
                      <a:pt x="177294" y="40763"/>
                    </a:moveTo>
                    <a:cubicBezTo>
                      <a:pt x="177060" y="40763"/>
                      <a:pt x="176927" y="40930"/>
                      <a:pt x="176927" y="41130"/>
                    </a:cubicBezTo>
                    <a:lnTo>
                      <a:pt x="176927" y="43899"/>
                    </a:lnTo>
                    <a:cubicBezTo>
                      <a:pt x="176893" y="44099"/>
                      <a:pt x="177060" y="44266"/>
                      <a:pt x="177260" y="44266"/>
                    </a:cubicBezTo>
                    <a:cubicBezTo>
                      <a:pt x="177460" y="44266"/>
                      <a:pt x="177594" y="44099"/>
                      <a:pt x="177594" y="43899"/>
                    </a:cubicBezTo>
                    <a:lnTo>
                      <a:pt x="177627" y="41130"/>
                    </a:lnTo>
                    <a:cubicBezTo>
                      <a:pt x="177627" y="40930"/>
                      <a:pt x="177460" y="40763"/>
                      <a:pt x="177294" y="40763"/>
                    </a:cubicBezTo>
                    <a:close/>
                    <a:moveTo>
                      <a:pt x="177227" y="47735"/>
                    </a:moveTo>
                    <a:cubicBezTo>
                      <a:pt x="177027" y="47735"/>
                      <a:pt x="176893" y="47868"/>
                      <a:pt x="176893" y="48068"/>
                    </a:cubicBezTo>
                    <a:lnTo>
                      <a:pt x="176860" y="50870"/>
                    </a:lnTo>
                    <a:cubicBezTo>
                      <a:pt x="176860" y="51037"/>
                      <a:pt x="177027" y="51204"/>
                      <a:pt x="177227" y="51204"/>
                    </a:cubicBezTo>
                    <a:cubicBezTo>
                      <a:pt x="177394" y="51204"/>
                      <a:pt x="177560" y="51037"/>
                      <a:pt x="177560" y="50870"/>
                    </a:cubicBezTo>
                    <a:lnTo>
                      <a:pt x="177594" y="48068"/>
                    </a:lnTo>
                    <a:cubicBezTo>
                      <a:pt x="177594" y="47902"/>
                      <a:pt x="177427" y="47735"/>
                      <a:pt x="177227" y="47735"/>
                    </a:cubicBezTo>
                    <a:close/>
                    <a:moveTo>
                      <a:pt x="177193" y="54673"/>
                    </a:moveTo>
                    <a:cubicBezTo>
                      <a:pt x="176993" y="54673"/>
                      <a:pt x="176827" y="54840"/>
                      <a:pt x="176827" y="55040"/>
                    </a:cubicBezTo>
                    <a:lnTo>
                      <a:pt x="176827" y="57809"/>
                    </a:lnTo>
                    <a:cubicBezTo>
                      <a:pt x="176827" y="58009"/>
                      <a:pt x="176960" y="58142"/>
                      <a:pt x="177160" y="58142"/>
                    </a:cubicBezTo>
                    <a:cubicBezTo>
                      <a:pt x="177360" y="58142"/>
                      <a:pt x="177527" y="58009"/>
                      <a:pt x="177527" y="57809"/>
                    </a:cubicBezTo>
                    <a:lnTo>
                      <a:pt x="177527" y="55040"/>
                    </a:lnTo>
                    <a:cubicBezTo>
                      <a:pt x="177527" y="54840"/>
                      <a:pt x="177394" y="54673"/>
                      <a:pt x="177193" y="54673"/>
                    </a:cubicBezTo>
                    <a:close/>
                    <a:moveTo>
                      <a:pt x="177127" y="61611"/>
                    </a:moveTo>
                    <a:cubicBezTo>
                      <a:pt x="176960" y="61611"/>
                      <a:pt x="176793" y="61778"/>
                      <a:pt x="176793" y="61978"/>
                    </a:cubicBezTo>
                    <a:lnTo>
                      <a:pt x="176760" y="64747"/>
                    </a:lnTo>
                    <a:cubicBezTo>
                      <a:pt x="176760" y="64947"/>
                      <a:pt x="176927" y="65114"/>
                      <a:pt x="177127" y="65114"/>
                    </a:cubicBezTo>
                    <a:cubicBezTo>
                      <a:pt x="177327" y="65114"/>
                      <a:pt x="177460" y="64947"/>
                      <a:pt x="177460" y="64747"/>
                    </a:cubicBezTo>
                    <a:lnTo>
                      <a:pt x="177494" y="61978"/>
                    </a:lnTo>
                    <a:cubicBezTo>
                      <a:pt x="177494" y="61778"/>
                      <a:pt x="177327" y="61611"/>
                      <a:pt x="177127" y="61611"/>
                    </a:cubicBezTo>
                    <a:close/>
                    <a:moveTo>
                      <a:pt x="97970" y="68716"/>
                    </a:moveTo>
                    <a:cubicBezTo>
                      <a:pt x="97770" y="68716"/>
                      <a:pt x="97637" y="68850"/>
                      <a:pt x="97637" y="69050"/>
                    </a:cubicBezTo>
                    <a:cubicBezTo>
                      <a:pt x="97637" y="69250"/>
                      <a:pt x="97770" y="69384"/>
                      <a:pt x="97970" y="69384"/>
                    </a:cubicBezTo>
                    <a:lnTo>
                      <a:pt x="100772" y="69384"/>
                    </a:lnTo>
                    <a:cubicBezTo>
                      <a:pt x="100939" y="69384"/>
                      <a:pt x="101106" y="69250"/>
                      <a:pt x="101106" y="69050"/>
                    </a:cubicBezTo>
                    <a:cubicBezTo>
                      <a:pt x="101106" y="68850"/>
                      <a:pt x="100939" y="68716"/>
                      <a:pt x="100772" y="68716"/>
                    </a:cubicBezTo>
                    <a:close/>
                    <a:moveTo>
                      <a:pt x="104908" y="68716"/>
                    </a:moveTo>
                    <a:cubicBezTo>
                      <a:pt x="104742" y="68716"/>
                      <a:pt x="104575" y="68850"/>
                      <a:pt x="104575" y="69050"/>
                    </a:cubicBezTo>
                    <a:cubicBezTo>
                      <a:pt x="104575" y="69250"/>
                      <a:pt x="104742" y="69384"/>
                      <a:pt x="104908" y="69384"/>
                    </a:cubicBezTo>
                    <a:lnTo>
                      <a:pt x="107710" y="69384"/>
                    </a:lnTo>
                    <a:cubicBezTo>
                      <a:pt x="107911" y="69384"/>
                      <a:pt x="108044" y="69250"/>
                      <a:pt x="108044" y="69050"/>
                    </a:cubicBezTo>
                    <a:cubicBezTo>
                      <a:pt x="108044" y="68850"/>
                      <a:pt x="107911" y="68716"/>
                      <a:pt x="107710" y="68716"/>
                    </a:cubicBezTo>
                    <a:close/>
                    <a:moveTo>
                      <a:pt x="111880" y="68716"/>
                    </a:moveTo>
                    <a:cubicBezTo>
                      <a:pt x="111680" y="68716"/>
                      <a:pt x="111513" y="68850"/>
                      <a:pt x="111513" y="69050"/>
                    </a:cubicBezTo>
                    <a:cubicBezTo>
                      <a:pt x="111513" y="69250"/>
                      <a:pt x="111680" y="69384"/>
                      <a:pt x="111880" y="69384"/>
                    </a:cubicBezTo>
                    <a:lnTo>
                      <a:pt x="114649" y="69384"/>
                    </a:lnTo>
                    <a:cubicBezTo>
                      <a:pt x="114849" y="69384"/>
                      <a:pt x="114982" y="69250"/>
                      <a:pt x="114982" y="69050"/>
                    </a:cubicBezTo>
                    <a:cubicBezTo>
                      <a:pt x="114982" y="68850"/>
                      <a:pt x="114849" y="68716"/>
                      <a:pt x="114649" y="68716"/>
                    </a:cubicBezTo>
                    <a:close/>
                    <a:moveTo>
                      <a:pt x="118818" y="68716"/>
                    </a:moveTo>
                    <a:cubicBezTo>
                      <a:pt x="118618" y="68716"/>
                      <a:pt x="118485" y="68850"/>
                      <a:pt x="118485" y="69050"/>
                    </a:cubicBezTo>
                    <a:cubicBezTo>
                      <a:pt x="118485" y="69250"/>
                      <a:pt x="118618" y="69384"/>
                      <a:pt x="118818" y="69384"/>
                    </a:cubicBezTo>
                    <a:lnTo>
                      <a:pt x="121620" y="69384"/>
                    </a:lnTo>
                    <a:cubicBezTo>
                      <a:pt x="121787" y="69384"/>
                      <a:pt x="121954" y="69250"/>
                      <a:pt x="121954" y="69050"/>
                    </a:cubicBezTo>
                    <a:cubicBezTo>
                      <a:pt x="121954" y="68850"/>
                      <a:pt x="121787" y="68716"/>
                      <a:pt x="121620" y="68716"/>
                    </a:cubicBezTo>
                    <a:close/>
                    <a:moveTo>
                      <a:pt x="125757" y="68716"/>
                    </a:moveTo>
                    <a:cubicBezTo>
                      <a:pt x="125590" y="68716"/>
                      <a:pt x="125423" y="68850"/>
                      <a:pt x="125423" y="69050"/>
                    </a:cubicBezTo>
                    <a:cubicBezTo>
                      <a:pt x="125423" y="69250"/>
                      <a:pt x="125590" y="69384"/>
                      <a:pt x="125757" y="69384"/>
                    </a:cubicBezTo>
                    <a:lnTo>
                      <a:pt x="128559" y="69384"/>
                    </a:lnTo>
                    <a:cubicBezTo>
                      <a:pt x="128759" y="69384"/>
                      <a:pt x="128892" y="69250"/>
                      <a:pt x="128892" y="69050"/>
                    </a:cubicBezTo>
                    <a:cubicBezTo>
                      <a:pt x="128892" y="68850"/>
                      <a:pt x="128759" y="68716"/>
                      <a:pt x="128559" y="68716"/>
                    </a:cubicBezTo>
                    <a:close/>
                    <a:moveTo>
                      <a:pt x="132728" y="68683"/>
                    </a:moveTo>
                    <a:cubicBezTo>
                      <a:pt x="132528" y="68683"/>
                      <a:pt x="132361" y="68850"/>
                      <a:pt x="132361" y="69050"/>
                    </a:cubicBezTo>
                    <a:cubicBezTo>
                      <a:pt x="132361" y="69250"/>
                      <a:pt x="132528" y="69384"/>
                      <a:pt x="132728" y="69384"/>
                    </a:cubicBezTo>
                    <a:lnTo>
                      <a:pt x="135497" y="69384"/>
                    </a:lnTo>
                    <a:cubicBezTo>
                      <a:pt x="135697" y="69384"/>
                      <a:pt x="135831" y="69250"/>
                      <a:pt x="135831" y="69050"/>
                    </a:cubicBezTo>
                    <a:cubicBezTo>
                      <a:pt x="135831" y="68850"/>
                      <a:pt x="135697" y="68683"/>
                      <a:pt x="135497" y="68683"/>
                    </a:cubicBezTo>
                    <a:close/>
                    <a:moveTo>
                      <a:pt x="139667" y="68683"/>
                    </a:moveTo>
                    <a:cubicBezTo>
                      <a:pt x="139466" y="68683"/>
                      <a:pt x="139333" y="68850"/>
                      <a:pt x="139333" y="69050"/>
                    </a:cubicBezTo>
                    <a:cubicBezTo>
                      <a:pt x="139333" y="69250"/>
                      <a:pt x="139466" y="69384"/>
                      <a:pt x="139667" y="69384"/>
                    </a:cubicBezTo>
                    <a:lnTo>
                      <a:pt x="142469" y="69384"/>
                    </a:lnTo>
                    <a:cubicBezTo>
                      <a:pt x="142635" y="69384"/>
                      <a:pt x="142802" y="69250"/>
                      <a:pt x="142802" y="69050"/>
                    </a:cubicBezTo>
                    <a:cubicBezTo>
                      <a:pt x="142802" y="68850"/>
                      <a:pt x="142635" y="68683"/>
                      <a:pt x="142469" y="68683"/>
                    </a:cubicBezTo>
                    <a:close/>
                    <a:moveTo>
                      <a:pt x="146605" y="68683"/>
                    </a:moveTo>
                    <a:cubicBezTo>
                      <a:pt x="146438" y="68683"/>
                      <a:pt x="146271" y="68850"/>
                      <a:pt x="146271" y="69050"/>
                    </a:cubicBezTo>
                    <a:cubicBezTo>
                      <a:pt x="146271" y="69217"/>
                      <a:pt x="146438" y="69384"/>
                      <a:pt x="146605" y="69384"/>
                    </a:cubicBezTo>
                    <a:lnTo>
                      <a:pt x="149407" y="69384"/>
                    </a:lnTo>
                    <a:cubicBezTo>
                      <a:pt x="149607" y="69384"/>
                      <a:pt x="149740" y="69217"/>
                      <a:pt x="149740" y="69050"/>
                    </a:cubicBezTo>
                    <a:cubicBezTo>
                      <a:pt x="149740" y="68850"/>
                      <a:pt x="149607" y="68683"/>
                      <a:pt x="149407" y="68683"/>
                    </a:cubicBezTo>
                    <a:close/>
                    <a:moveTo>
                      <a:pt x="153577" y="68683"/>
                    </a:moveTo>
                    <a:cubicBezTo>
                      <a:pt x="153376" y="68683"/>
                      <a:pt x="153210" y="68850"/>
                      <a:pt x="153210" y="69050"/>
                    </a:cubicBezTo>
                    <a:cubicBezTo>
                      <a:pt x="153210" y="69217"/>
                      <a:pt x="153376" y="69384"/>
                      <a:pt x="153577" y="69384"/>
                    </a:cubicBezTo>
                    <a:lnTo>
                      <a:pt x="156345" y="69384"/>
                    </a:lnTo>
                    <a:cubicBezTo>
                      <a:pt x="156545" y="69384"/>
                      <a:pt x="156679" y="69217"/>
                      <a:pt x="156679" y="69050"/>
                    </a:cubicBezTo>
                    <a:cubicBezTo>
                      <a:pt x="156679" y="68850"/>
                      <a:pt x="156545" y="68683"/>
                      <a:pt x="156345" y="68683"/>
                    </a:cubicBezTo>
                    <a:close/>
                    <a:moveTo>
                      <a:pt x="160515" y="68683"/>
                    </a:moveTo>
                    <a:cubicBezTo>
                      <a:pt x="160315" y="68683"/>
                      <a:pt x="160181" y="68850"/>
                      <a:pt x="160181" y="69050"/>
                    </a:cubicBezTo>
                    <a:cubicBezTo>
                      <a:pt x="160181" y="69217"/>
                      <a:pt x="160315" y="69384"/>
                      <a:pt x="160515" y="69384"/>
                    </a:cubicBezTo>
                    <a:lnTo>
                      <a:pt x="163317" y="69384"/>
                    </a:lnTo>
                    <a:cubicBezTo>
                      <a:pt x="163484" y="69384"/>
                      <a:pt x="163650" y="69217"/>
                      <a:pt x="163650" y="69050"/>
                    </a:cubicBezTo>
                    <a:cubicBezTo>
                      <a:pt x="163650" y="68850"/>
                      <a:pt x="163484" y="68683"/>
                      <a:pt x="163317" y="68683"/>
                    </a:cubicBezTo>
                    <a:close/>
                    <a:moveTo>
                      <a:pt x="167453" y="68683"/>
                    </a:moveTo>
                    <a:cubicBezTo>
                      <a:pt x="167286" y="68683"/>
                      <a:pt x="167120" y="68850"/>
                      <a:pt x="167120" y="69050"/>
                    </a:cubicBezTo>
                    <a:cubicBezTo>
                      <a:pt x="167120" y="69217"/>
                      <a:pt x="167286" y="69384"/>
                      <a:pt x="167453" y="69384"/>
                    </a:cubicBezTo>
                    <a:lnTo>
                      <a:pt x="170255" y="69384"/>
                    </a:lnTo>
                    <a:cubicBezTo>
                      <a:pt x="170455" y="69384"/>
                      <a:pt x="170589" y="69217"/>
                      <a:pt x="170589" y="69050"/>
                    </a:cubicBezTo>
                    <a:cubicBezTo>
                      <a:pt x="170589" y="68850"/>
                      <a:pt x="170455" y="68683"/>
                      <a:pt x="170255" y="68683"/>
                    </a:cubicBezTo>
                    <a:close/>
                    <a:moveTo>
                      <a:pt x="177093" y="68583"/>
                    </a:moveTo>
                    <a:cubicBezTo>
                      <a:pt x="176993" y="68583"/>
                      <a:pt x="176893" y="68616"/>
                      <a:pt x="176860" y="68683"/>
                    </a:cubicBezTo>
                    <a:lnTo>
                      <a:pt x="174425" y="68683"/>
                    </a:lnTo>
                    <a:cubicBezTo>
                      <a:pt x="174225" y="68683"/>
                      <a:pt x="174058" y="68850"/>
                      <a:pt x="174058" y="69050"/>
                    </a:cubicBezTo>
                    <a:cubicBezTo>
                      <a:pt x="174058" y="69217"/>
                      <a:pt x="174225" y="69384"/>
                      <a:pt x="174425" y="69384"/>
                    </a:cubicBezTo>
                    <a:lnTo>
                      <a:pt x="177093" y="69384"/>
                    </a:lnTo>
                    <a:cubicBezTo>
                      <a:pt x="177294" y="69384"/>
                      <a:pt x="177460" y="69217"/>
                      <a:pt x="177460" y="69050"/>
                    </a:cubicBezTo>
                    <a:lnTo>
                      <a:pt x="177460" y="68917"/>
                    </a:lnTo>
                    <a:cubicBezTo>
                      <a:pt x="177460" y="68750"/>
                      <a:pt x="177294" y="68583"/>
                      <a:pt x="177093" y="68583"/>
                    </a:cubicBezTo>
                    <a:close/>
                    <a:moveTo>
                      <a:pt x="70184" y="68716"/>
                    </a:moveTo>
                    <a:cubicBezTo>
                      <a:pt x="69984" y="68716"/>
                      <a:pt x="69817" y="68883"/>
                      <a:pt x="69817" y="69050"/>
                    </a:cubicBezTo>
                    <a:cubicBezTo>
                      <a:pt x="69817" y="69250"/>
                      <a:pt x="69984" y="69417"/>
                      <a:pt x="70184" y="69417"/>
                    </a:cubicBezTo>
                    <a:lnTo>
                      <a:pt x="72952" y="69417"/>
                    </a:lnTo>
                    <a:cubicBezTo>
                      <a:pt x="73152" y="69417"/>
                      <a:pt x="73286" y="69250"/>
                      <a:pt x="73286" y="69050"/>
                    </a:cubicBezTo>
                    <a:cubicBezTo>
                      <a:pt x="73286" y="68883"/>
                      <a:pt x="73152" y="68716"/>
                      <a:pt x="72952" y="68716"/>
                    </a:cubicBezTo>
                    <a:close/>
                    <a:moveTo>
                      <a:pt x="77122" y="68716"/>
                    </a:moveTo>
                    <a:cubicBezTo>
                      <a:pt x="76922" y="68716"/>
                      <a:pt x="76788" y="68850"/>
                      <a:pt x="76788" y="69050"/>
                    </a:cubicBezTo>
                    <a:cubicBezTo>
                      <a:pt x="76788" y="69250"/>
                      <a:pt x="76922" y="69417"/>
                      <a:pt x="77122" y="69417"/>
                    </a:cubicBezTo>
                    <a:lnTo>
                      <a:pt x="79924" y="69417"/>
                    </a:lnTo>
                    <a:cubicBezTo>
                      <a:pt x="80091" y="69417"/>
                      <a:pt x="80258" y="69250"/>
                      <a:pt x="80258" y="69050"/>
                    </a:cubicBezTo>
                    <a:cubicBezTo>
                      <a:pt x="80258" y="68850"/>
                      <a:pt x="80091" y="68716"/>
                      <a:pt x="79924" y="68716"/>
                    </a:cubicBezTo>
                    <a:close/>
                    <a:moveTo>
                      <a:pt x="84060" y="68716"/>
                    </a:moveTo>
                    <a:cubicBezTo>
                      <a:pt x="83893" y="68716"/>
                      <a:pt x="83727" y="68850"/>
                      <a:pt x="83727" y="69050"/>
                    </a:cubicBezTo>
                    <a:cubicBezTo>
                      <a:pt x="83727" y="69250"/>
                      <a:pt x="83893" y="69417"/>
                      <a:pt x="84060" y="69417"/>
                    </a:cubicBezTo>
                    <a:lnTo>
                      <a:pt x="86862" y="69417"/>
                    </a:lnTo>
                    <a:cubicBezTo>
                      <a:pt x="87062" y="69417"/>
                      <a:pt x="87196" y="69250"/>
                      <a:pt x="87196" y="69050"/>
                    </a:cubicBezTo>
                    <a:cubicBezTo>
                      <a:pt x="87196" y="68850"/>
                      <a:pt x="87062" y="68716"/>
                      <a:pt x="86862" y="68716"/>
                    </a:cubicBezTo>
                    <a:close/>
                    <a:moveTo>
                      <a:pt x="91032" y="68716"/>
                    </a:moveTo>
                    <a:cubicBezTo>
                      <a:pt x="90832" y="68716"/>
                      <a:pt x="90665" y="68850"/>
                      <a:pt x="90665" y="69050"/>
                    </a:cubicBezTo>
                    <a:cubicBezTo>
                      <a:pt x="90665" y="69250"/>
                      <a:pt x="90832" y="69417"/>
                      <a:pt x="91032" y="69417"/>
                    </a:cubicBezTo>
                    <a:lnTo>
                      <a:pt x="93801" y="69417"/>
                    </a:lnTo>
                    <a:cubicBezTo>
                      <a:pt x="94001" y="69417"/>
                      <a:pt x="94134" y="69250"/>
                      <a:pt x="94134" y="69050"/>
                    </a:cubicBezTo>
                    <a:cubicBezTo>
                      <a:pt x="94134" y="68850"/>
                      <a:pt x="94001" y="68716"/>
                      <a:pt x="93801" y="68716"/>
                    </a:cubicBezTo>
                    <a:close/>
                    <a:moveTo>
                      <a:pt x="67749" y="70484"/>
                    </a:moveTo>
                    <a:cubicBezTo>
                      <a:pt x="67548" y="70484"/>
                      <a:pt x="67415" y="70651"/>
                      <a:pt x="67415" y="70851"/>
                    </a:cubicBezTo>
                    <a:cubicBezTo>
                      <a:pt x="67415" y="71585"/>
                      <a:pt x="67415" y="72519"/>
                      <a:pt x="67415" y="73620"/>
                    </a:cubicBezTo>
                    <a:cubicBezTo>
                      <a:pt x="67415" y="73820"/>
                      <a:pt x="67548" y="73954"/>
                      <a:pt x="67749" y="73954"/>
                    </a:cubicBezTo>
                    <a:cubicBezTo>
                      <a:pt x="67949" y="73954"/>
                      <a:pt x="68082" y="73820"/>
                      <a:pt x="68116" y="73620"/>
                    </a:cubicBezTo>
                    <a:cubicBezTo>
                      <a:pt x="68116" y="72519"/>
                      <a:pt x="68116" y="71585"/>
                      <a:pt x="68116" y="70851"/>
                    </a:cubicBezTo>
                    <a:cubicBezTo>
                      <a:pt x="68116" y="70651"/>
                      <a:pt x="67949" y="70484"/>
                      <a:pt x="67749" y="70484"/>
                    </a:cubicBezTo>
                    <a:close/>
                    <a:moveTo>
                      <a:pt x="67749" y="77456"/>
                    </a:moveTo>
                    <a:cubicBezTo>
                      <a:pt x="67548" y="77456"/>
                      <a:pt x="67415" y="77589"/>
                      <a:pt x="67415" y="77790"/>
                    </a:cubicBezTo>
                    <a:lnTo>
                      <a:pt x="67415" y="80592"/>
                    </a:lnTo>
                    <a:cubicBezTo>
                      <a:pt x="67415" y="80758"/>
                      <a:pt x="67548" y="80925"/>
                      <a:pt x="67749" y="80925"/>
                    </a:cubicBezTo>
                    <a:cubicBezTo>
                      <a:pt x="67949" y="80925"/>
                      <a:pt x="68082" y="80758"/>
                      <a:pt x="68082" y="80592"/>
                    </a:cubicBezTo>
                    <a:lnTo>
                      <a:pt x="68082" y="77790"/>
                    </a:lnTo>
                    <a:cubicBezTo>
                      <a:pt x="68082" y="77589"/>
                      <a:pt x="67949" y="77456"/>
                      <a:pt x="67749" y="77456"/>
                    </a:cubicBezTo>
                    <a:close/>
                    <a:moveTo>
                      <a:pt x="67749" y="84394"/>
                    </a:moveTo>
                    <a:cubicBezTo>
                      <a:pt x="67548" y="84394"/>
                      <a:pt x="67415" y="84561"/>
                      <a:pt x="67415" y="84761"/>
                    </a:cubicBezTo>
                    <a:lnTo>
                      <a:pt x="67415" y="87530"/>
                    </a:lnTo>
                    <a:cubicBezTo>
                      <a:pt x="67415" y="87730"/>
                      <a:pt x="67582" y="87897"/>
                      <a:pt x="67749" y="87897"/>
                    </a:cubicBezTo>
                    <a:cubicBezTo>
                      <a:pt x="67949" y="87897"/>
                      <a:pt x="68116" y="87730"/>
                      <a:pt x="68116" y="87530"/>
                    </a:cubicBezTo>
                    <a:lnTo>
                      <a:pt x="68116" y="84761"/>
                    </a:lnTo>
                    <a:cubicBezTo>
                      <a:pt x="68116" y="84561"/>
                      <a:pt x="67949" y="84394"/>
                      <a:pt x="67749" y="84394"/>
                    </a:cubicBezTo>
                    <a:close/>
                    <a:moveTo>
                      <a:pt x="67782" y="91366"/>
                    </a:moveTo>
                    <a:cubicBezTo>
                      <a:pt x="67582" y="91366"/>
                      <a:pt x="67415" y="91533"/>
                      <a:pt x="67415" y="91733"/>
                    </a:cubicBezTo>
                    <a:lnTo>
                      <a:pt x="67448" y="94502"/>
                    </a:lnTo>
                    <a:lnTo>
                      <a:pt x="68116" y="94468"/>
                    </a:lnTo>
                    <a:lnTo>
                      <a:pt x="68116" y="91733"/>
                    </a:lnTo>
                    <a:cubicBezTo>
                      <a:pt x="68116" y="91533"/>
                      <a:pt x="67949" y="91366"/>
                      <a:pt x="67782" y="91366"/>
                    </a:cubicBezTo>
                    <a:close/>
                    <a:moveTo>
                      <a:pt x="67782" y="98338"/>
                    </a:moveTo>
                    <a:cubicBezTo>
                      <a:pt x="67615" y="98338"/>
                      <a:pt x="67448" y="98471"/>
                      <a:pt x="67448" y="98671"/>
                    </a:cubicBezTo>
                    <a:lnTo>
                      <a:pt x="67448" y="101440"/>
                    </a:lnTo>
                    <a:cubicBezTo>
                      <a:pt x="67448" y="101640"/>
                      <a:pt x="67615" y="101807"/>
                      <a:pt x="67815" y="101807"/>
                    </a:cubicBezTo>
                    <a:cubicBezTo>
                      <a:pt x="67982" y="101807"/>
                      <a:pt x="68149" y="101640"/>
                      <a:pt x="68149" y="101440"/>
                    </a:cubicBezTo>
                    <a:lnTo>
                      <a:pt x="68149" y="98671"/>
                    </a:lnTo>
                    <a:cubicBezTo>
                      <a:pt x="68149" y="98471"/>
                      <a:pt x="67982" y="98338"/>
                      <a:pt x="67782" y="98338"/>
                    </a:cubicBezTo>
                    <a:close/>
                    <a:moveTo>
                      <a:pt x="67815" y="105276"/>
                    </a:moveTo>
                    <a:cubicBezTo>
                      <a:pt x="67615" y="105276"/>
                      <a:pt x="67482" y="105443"/>
                      <a:pt x="67482" y="105643"/>
                    </a:cubicBezTo>
                    <a:lnTo>
                      <a:pt x="67482" y="108412"/>
                    </a:lnTo>
                    <a:cubicBezTo>
                      <a:pt x="67482" y="108612"/>
                      <a:pt x="67649" y="108778"/>
                      <a:pt x="67815" y="108778"/>
                    </a:cubicBezTo>
                    <a:cubicBezTo>
                      <a:pt x="68015" y="108778"/>
                      <a:pt x="68182" y="108612"/>
                      <a:pt x="68182" y="108412"/>
                    </a:cubicBezTo>
                    <a:lnTo>
                      <a:pt x="68149" y="105643"/>
                    </a:lnTo>
                    <a:cubicBezTo>
                      <a:pt x="68149" y="105443"/>
                      <a:pt x="68015" y="105276"/>
                      <a:pt x="67815" y="105276"/>
                    </a:cubicBezTo>
                    <a:close/>
                    <a:moveTo>
                      <a:pt x="67849" y="112248"/>
                    </a:moveTo>
                    <a:cubicBezTo>
                      <a:pt x="67649" y="112248"/>
                      <a:pt x="67482" y="112414"/>
                      <a:pt x="67482" y="112581"/>
                    </a:cubicBezTo>
                    <a:lnTo>
                      <a:pt x="67515" y="115383"/>
                    </a:lnTo>
                    <a:cubicBezTo>
                      <a:pt x="67515" y="115583"/>
                      <a:pt x="67649" y="115717"/>
                      <a:pt x="67849" y="115717"/>
                    </a:cubicBezTo>
                    <a:cubicBezTo>
                      <a:pt x="68049" y="115717"/>
                      <a:pt x="68216" y="115583"/>
                      <a:pt x="68182" y="115383"/>
                    </a:cubicBezTo>
                    <a:lnTo>
                      <a:pt x="68182" y="112581"/>
                    </a:lnTo>
                    <a:cubicBezTo>
                      <a:pt x="68182" y="112414"/>
                      <a:pt x="68015" y="112248"/>
                      <a:pt x="67849" y="112248"/>
                    </a:cubicBezTo>
                    <a:close/>
                    <a:moveTo>
                      <a:pt x="67882" y="119219"/>
                    </a:moveTo>
                    <a:cubicBezTo>
                      <a:pt x="67682" y="119219"/>
                      <a:pt x="67515" y="119386"/>
                      <a:pt x="67515" y="119553"/>
                    </a:cubicBezTo>
                    <a:lnTo>
                      <a:pt x="67515" y="119853"/>
                    </a:lnTo>
                    <a:cubicBezTo>
                      <a:pt x="67515" y="120020"/>
                      <a:pt x="67682" y="120187"/>
                      <a:pt x="67882" y="120187"/>
                    </a:cubicBezTo>
                    <a:lnTo>
                      <a:pt x="70384" y="120187"/>
                    </a:lnTo>
                    <a:cubicBezTo>
                      <a:pt x="70584" y="120187"/>
                      <a:pt x="70717" y="120020"/>
                      <a:pt x="70717" y="119853"/>
                    </a:cubicBezTo>
                    <a:cubicBezTo>
                      <a:pt x="70717" y="119653"/>
                      <a:pt x="70584" y="119486"/>
                      <a:pt x="70384" y="119486"/>
                    </a:cubicBezTo>
                    <a:lnTo>
                      <a:pt x="68216" y="119486"/>
                    </a:lnTo>
                    <a:cubicBezTo>
                      <a:pt x="68182" y="119319"/>
                      <a:pt x="68049" y="119219"/>
                      <a:pt x="67882" y="119219"/>
                    </a:cubicBezTo>
                    <a:close/>
                    <a:moveTo>
                      <a:pt x="74553" y="119486"/>
                    </a:moveTo>
                    <a:cubicBezTo>
                      <a:pt x="74353" y="119486"/>
                      <a:pt x="74187" y="119653"/>
                      <a:pt x="74187" y="119853"/>
                    </a:cubicBezTo>
                    <a:cubicBezTo>
                      <a:pt x="74187" y="120020"/>
                      <a:pt x="74353" y="120187"/>
                      <a:pt x="74553" y="120187"/>
                    </a:cubicBezTo>
                    <a:lnTo>
                      <a:pt x="77322" y="120187"/>
                    </a:lnTo>
                    <a:cubicBezTo>
                      <a:pt x="77522" y="120187"/>
                      <a:pt x="77656" y="120020"/>
                      <a:pt x="77656" y="119853"/>
                    </a:cubicBezTo>
                    <a:cubicBezTo>
                      <a:pt x="77656" y="119653"/>
                      <a:pt x="77522" y="119486"/>
                      <a:pt x="77322" y="119486"/>
                    </a:cubicBezTo>
                    <a:close/>
                    <a:moveTo>
                      <a:pt x="81492" y="119486"/>
                    </a:moveTo>
                    <a:cubicBezTo>
                      <a:pt x="81292" y="119486"/>
                      <a:pt x="81158" y="119653"/>
                      <a:pt x="81158" y="119853"/>
                    </a:cubicBezTo>
                    <a:cubicBezTo>
                      <a:pt x="81158" y="120020"/>
                      <a:pt x="81292" y="120187"/>
                      <a:pt x="81492" y="120187"/>
                    </a:cubicBezTo>
                    <a:lnTo>
                      <a:pt x="84294" y="120187"/>
                    </a:lnTo>
                    <a:cubicBezTo>
                      <a:pt x="84461" y="120187"/>
                      <a:pt x="84627" y="120020"/>
                      <a:pt x="84627" y="119853"/>
                    </a:cubicBezTo>
                    <a:cubicBezTo>
                      <a:pt x="84627" y="119653"/>
                      <a:pt x="84461" y="119486"/>
                      <a:pt x="84294" y="119486"/>
                    </a:cubicBezTo>
                    <a:close/>
                    <a:moveTo>
                      <a:pt x="88430" y="119486"/>
                    </a:moveTo>
                    <a:cubicBezTo>
                      <a:pt x="88263" y="119486"/>
                      <a:pt x="88096" y="119653"/>
                      <a:pt x="88096" y="119853"/>
                    </a:cubicBezTo>
                    <a:cubicBezTo>
                      <a:pt x="88096" y="120020"/>
                      <a:pt x="88263" y="120187"/>
                      <a:pt x="88430" y="120187"/>
                    </a:cubicBezTo>
                    <a:lnTo>
                      <a:pt x="91232" y="120187"/>
                    </a:lnTo>
                    <a:cubicBezTo>
                      <a:pt x="91432" y="120187"/>
                      <a:pt x="91566" y="120020"/>
                      <a:pt x="91566" y="119853"/>
                    </a:cubicBezTo>
                    <a:cubicBezTo>
                      <a:pt x="91566" y="119653"/>
                      <a:pt x="91432" y="119486"/>
                      <a:pt x="91232" y="119486"/>
                    </a:cubicBezTo>
                    <a:close/>
                    <a:moveTo>
                      <a:pt x="95402" y="119486"/>
                    </a:moveTo>
                    <a:cubicBezTo>
                      <a:pt x="95202" y="119486"/>
                      <a:pt x="95035" y="119653"/>
                      <a:pt x="95035" y="119853"/>
                    </a:cubicBezTo>
                    <a:cubicBezTo>
                      <a:pt x="95035" y="120020"/>
                      <a:pt x="95202" y="120187"/>
                      <a:pt x="95402" y="120187"/>
                    </a:cubicBezTo>
                    <a:lnTo>
                      <a:pt x="98170" y="120187"/>
                    </a:lnTo>
                    <a:cubicBezTo>
                      <a:pt x="98370" y="120187"/>
                      <a:pt x="98504" y="120020"/>
                      <a:pt x="98504" y="119853"/>
                    </a:cubicBezTo>
                    <a:cubicBezTo>
                      <a:pt x="98504" y="119653"/>
                      <a:pt x="98370" y="119486"/>
                      <a:pt x="98170" y="119486"/>
                    </a:cubicBezTo>
                    <a:close/>
                    <a:moveTo>
                      <a:pt x="102340" y="119486"/>
                    </a:moveTo>
                    <a:cubicBezTo>
                      <a:pt x="102140" y="119486"/>
                      <a:pt x="102006" y="119653"/>
                      <a:pt x="102006" y="119853"/>
                    </a:cubicBezTo>
                    <a:cubicBezTo>
                      <a:pt x="102006" y="120020"/>
                      <a:pt x="102140" y="120187"/>
                      <a:pt x="102340" y="120187"/>
                    </a:cubicBezTo>
                    <a:lnTo>
                      <a:pt x="105142" y="120187"/>
                    </a:lnTo>
                    <a:cubicBezTo>
                      <a:pt x="105309" y="120187"/>
                      <a:pt x="105476" y="120020"/>
                      <a:pt x="105476" y="119853"/>
                    </a:cubicBezTo>
                    <a:cubicBezTo>
                      <a:pt x="105476" y="119653"/>
                      <a:pt x="105309" y="119486"/>
                      <a:pt x="105142" y="119486"/>
                    </a:cubicBezTo>
                    <a:close/>
                    <a:moveTo>
                      <a:pt x="109278" y="119486"/>
                    </a:moveTo>
                    <a:cubicBezTo>
                      <a:pt x="109111" y="119486"/>
                      <a:pt x="108945" y="119653"/>
                      <a:pt x="108945" y="119853"/>
                    </a:cubicBezTo>
                    <a:cubicBezTo>
                      <a:pt x="108945" y="120020"/>
                      <a:pt x="109111" y="120187"/>
                      <a:pt x="109278" y="120187"/>
                    </a:cubicBezTo>
                    <a:lnTo>
                      <a:pt x="112080" y="120187"/>
                    </a:lnTo>
                    <a:cubicBezTo>
                      <a:pt x="112280" y="120187"/>
                      <a:pt x="112414" y="120020"/>
                      <a:pt x="112414" y="119853"/>
                    </a:cubicBezTo>
                    <a:cubicBezTo>
                      <a:pt x="112414" y="119653"/>
                      <a:pt x="112280" y="119486"/>
                      <a:pt x="112080" y="119486"/>
                    </a:cubicBezTo>
                    <a:close/>
                    <a:moveTo>
                      <a:pt x="116250" y="119486"/>
                    </a:moveTo>
                    <a:cubicBezTo>
                      <a:pt x="116050" y="119486"/>
                      <a:pt x="115883" y="119653"/>
                      <a:pt x="115883" y="119853"/>
                    </a:cubicBezTo>
                    <a:cubicBezTo>
                      <a:pt x="115883" y="120020"/>
                      <a:pt x="116050" y="120187"/>
                      <a:pt x="116250" y="120187"/>
                    </a:cubicBezTo>
                    <a:lnTo>
                      <a:pt x="119019" y="120187"/>
                    </a:lnTo>
                    <a:cubicBezTo>
                      <a:pt x="119219" y="120187"/>
                      <a:pt x="119352" y="120020"/>
                      <a:pt x="119352" y="119853"/>
                    </a:cubicBezTo>
                    <a:cubicBezTo>
                      <a:pt x="119352" y="119653"/>
                      <a:pt x="119219" y="119486"/>
                      <a:pt x="119019" y="119486"/>
                    </a:cubicBezTo>
                    <a:close/>
                    <a:moveTo>
                      <a:pt x="123188" y="119486"/>
                    </a:moveTo>
                    <a:cubicBezTo>
                      <a:pt x="122988" y="119486"/>
                      <a:pt x="122855" y="119653"/>
                      <a:pt x="122855" y="119853"/>
                    </a:cubicBezTo>
                    <a:cubicBezTo>
                      <a:pt x="122855" y="120020"/>
                      <a:pt x="122988" y="120187"/>
                      <a:pt x="123188" y="120187"/>
                    </a:cubicBezTo>
                    <a:lnTo>
                      <a:pt x="125990" y="120187"/>
                    </a:lnTo>
                    <a:cubicBezTo>
                      <a:pt x="126157" y="120187"/>
                      <a:pt x="126324" y="120020"/>
                      <a:pt x="126324" y="119853"/>
                    </a:cubicBezTo>
                    <a:cubicBezTo>
                      <a:pt x="126324" y="119653"/>
                      <a:pt x="126157" y="119486"/>
                      <a:pt x="125990" y="119486"/>
                    </a:cubicBezTo>
                    <a:close/>
                    <a:moveTo>
                      <a:pt x="130126" y="119486"/>
                    </a:moveTo>
                    <a:cubicBezTo>
                      <a:pt x="129960" y="119486"/>
                      <a:pt x="129793" y="119653"/>
                      <a:pt x="129793" y="119853"/>
                    </a:cubicBezTo>
                    <a:cubicBezTo>
                      <a:pt x="129793" y="120020"/>
                      <a:pt x="129960" y="120187"/>
                      <a:pt x="130126" y="120187"/>
                    </a:cubicBezTo>
                    <a:lnTo>
                      <a:pt x="132928" y="120187"/>
                    </a:lnTo>
                    <a:cubicBezTo>
                      <a:pt x="133129" y="120187"/>
                      <a:pt x="133262" y="120020"/>
                      <a:pt x="133262" y="119853"/>
                    </a:cubicBezTo>
                    <a:cubicBezTo>
                      <a:pt x="133262" y="119653"/>
                      <a:pt x="133129" y="119486"/>
                      <a:pt x="132928" y="119486"/>
                    </a:cubicBezTo>
                    <a:close/>
                    <a:moveTo>
                      <a:pt x="137098" y="119486"/>
                    </a:moveTo>
                    <a:cubicBezTo>
                      <a:pt x="136898" y="119486"/>
                      <a:pt x="136731" y="119653"/>
                      <a:pt x="136731" y="119853"/>
                    </a:cubicBezTo>
                    <a:cubicBezTo>
                      <a:pt x="136731" y="120020"/>
                      <a:pt x="136898" y="120187"/>
                      <a:pt x="137098" y="120187"/>
                    </a:cubicBezTo>
                    <a:lnTo>
                      <a:pt x="139867" y="120187"/>
                    </a:lnTo>
                    <a:cubicBezTo>
                      <a:pt x="140067" y="120187"/>
                      <a:pt x="140200" y="120020"/>
                      <a:pt x="140200" y="119853"/>
                    </a:cubicBezTo>
                    <a:cubicBezTo>
                      <a:pt x="140200" y="119653"/>
                      <a:pt x="140067" y="119486"/>
                      <a:pt x="139867" y="119486"/>
                    </a:cubicBezTo>
                    <a:close/>
                    <a:moveTo>
                      <a:pt x="144036" y="119486"/>
                    </a:moveTo>
                    <a:cubicBezTo>
                      <a:pt x="143836" y="119486"/>
                      <a:pt x="143703" y="119653"/>
                      <a:pt x="143703" y="119853"/>
                    </a:cubicBezTo>
                    <a:cubicBezTo>
                      <a:pt x="143703" y="120020"/>
                      <a:pt x="143836" y="120187"/>
                      <a:pt x="144036" y="120187"/>
                    </a:cubicBezTo>
                    <a:lnTo>
                      <a:pt x="146838" y="120187"/>
                    </a:lnTo>
                    <a:cubicBezTo>
                      <a:pt x="147005" y="120187"/>
                      <a:pt x="147172" y="120020"/>
                      <a:pt x="147172" y="119853"/>
                    </a:cubicBezTo>
                    <a:cubicBezTo>
                      <a:pt x="147172" y="119653"/>
                      <a:pt x="147005" y="119486"/>
                      <a:pt x="146838" y="119486"/>
                    </a:cubicBezTo>
                    <a:close/>
                    <a:moveTo>
                      <a:pt x="150975" y="119486"/>
                    </a:moveTo>
                    <a:cubicBezTo>
                      <a:pt x="150808" y="119486"/>
                      <a:pt x="150641" y="119653"/>
                      <a:pt x="150641" y="119853"/>
                    </a:cubicBezTo>
                    <a:cubicBezTo>
                      <a:pt x="150641" y="120020"/>
                      <a:pt x="150808" y="120187"/>
                      <a:pt x="150975" y="120187"/>
                    </a:cubicBezTo>
                    <a:lnTo>
                      <a:pt x="153777" y="120187"/>
                    </a:lnTo>
                    <a:cubicBezTo>
                      <a:pt x="153977" y="120187"/>
                      <a:pt x="154110" y="120020"/>
                      <a:pt x="154110" y="119853"/>
                    </a:cubicBezTo>
                    <a:cubicBezTo>
                      <a:pt x="154110" y="119653"/>
                      <a:pt x="153977" y="119486"/>
                      <a:pt x="153777" y="119486"/>
                    </a:cubicBezTo>
                    <a:close/>
                    <a:moveTo>
                      <a:pt x="156245" y="121187"/>
                    </a:moveTo>
                    <a:cubicBezTo>
                      <a:pt x="156045" y="121187"/>
                      <a:pt x="155912" y="121354"/>
                      <a:pt x="155912" y="121521"/>
                    </a:cubicBezTo>
                    <a:lnTo>
                      <a:pt x="155912" y="124323"/>
                    </a:lnTo>
                    <a:cubicBezTo>
                      <a:pt x="155912" y="124490"/>
                      <a:pt x="156045" y="124656"/>
                      <a:pt x="156245" y="124656"/>
                    </a:cubicBezTo>
                    <a:cubicBezTo>
                      <a:pt x="156445" y="124656"/>
                      <a:pt x="156612" y="124490"/>
                      <a:pt x="156612" y="124323"/>
                    </a:cubicBezTo>
                    <a:lnTo>
                      <a:pt x="156612" y="121521"/>
                    </a:lnTo>
                    <a:cubicBezTo>
                      <a:pt x="156612" y="121354"/>
                      <a:pt x="156445" y="121187"/>
                      <a:pt x="156245" y="121187"/>
                    </a:cubicBezTo>
                    <a:close/>
                    <a:moveTo>
                      <a:pt x="156245" y="128126"/>
                    </a:moveTo>
                    <a:cubicBezTo>
                      <a:pt x="156045" y="128126"/>
                      <a:pt x="155912" y="128292"/>
                      <a:pt x="155912" y="128493"/>
                    </a:cubicBezTo>
                    <a:lnTo>
                      <a:pt x="155912" y="131261"/>
                    </a:lnTo>
                    <a:cubicBezTo>
                      <a:pt x="155912" y="131461"/>
                      <a:pt x="156045" y="131595"/>
                      <a:pt x="156245" y="131595"/>
                    </a:cubicBezTo>
                    <a:cubicBezTo>
                      <a:pt x="156445" y="131595"/>
                      <a:pt x="156612" y="131461"/>
                      <a:pt x="156612" y="131261"/>
                    </a:cubicBezTo>
                    <a:lnTo>
                      <a:pt x="156612" y="128493"/>
                    </a:lnTo>
                    <a:cubicBezTo>
                      <a:pt x="156612" y="128292"/>
                      <a:pt x="156445" y="128126"/>
                      <a:pt x="156245" y="128126"/>
                    </a:cubicBezTo>
                    <a:close/>
                    <a:moveTo>
                      <a:pt x="156245" y="135097"/>
                    </a:moveTo>
                    <a:cubicBezTo>
                      <a:pt x="156045" y="135097"/>
                      <a:pt x="155912" y="135231"/>
                      <a:pt x="155912" y="135431"/>
                    </a:cubicBezTo>
                    <a:lnTo>
                      <a:pt x="155912" y="137332"/>
                    </a:lnTo>
                    <a:cubicBezTo>
                      <a:pt x="155912" y="137532"/>
                      <a:pt x="156045" y="137666"/>
                      <a:pt x="156245" y="137666"/>
                    </a:cubicBezTo>
                    <a:cubicBezTo>
                      <a:pt x="156445" y="137666"/>
                      <a:pt x="156612" y="137532"/>
                      <a:pt x="156612" y="137332"/>
                    </a:cubicBezTo>
                    <a:lnTo>
                      <a:pt x="156612" y="135431"/>
                    </a:lnTo>
                    <a:cubicBezTo>
                      <a:pt x="156612" y="135231"/>
                      <a:pt x="156445" y="135097"/>
                      <a:pt x="156245" y="1350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>
                <a:extLst>
                  <a:ext uri="{FF2B5EF4-FFF2-40B4-BE49-F238E27FC236}">
                    <a16:creationId xmlns:a16="http://schemas.microsoft.com/office/drawing/2014/main" id="{4538B4FA-E51F-A32C-9811-28A9CF874B19}"/>
                  </a:ext>
                </a:extLst>
              </p:cNvPr>
              <p:cNvSpPr/>
              <p:nvPr/>
            </p:nvSpPr>
            <p:spPr>
              <a:xfrm>
                <a:off x="2633778" y="4115722"/>
                <a:ext cx="519021" cy="472324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2859" extrusionOk="0">
                    <a:moveTo>
                      <a:pt x="12560" y="1"/>
                    </a:moveTo>
                    <a:cubicBezTo>
                      <a:pt x="9633" y="1"/>
                      <a:pt x="6706" y="1110"/>
                      <a:pt x="4471" y="3328"/>
                    </a:cubicBezTo>
                    <a:cubicBezTo>
                      <a:pt x="1" y="7798"/>
                      <a:pt x="1" y="15036"/>
                      <a:pt x="4471" y="19506"/>
                    </a:cubicBezTo>
                    <a:cubicBezTo>
                      <a:pt x="6706" y="21741"/>
                      <a:pt x="9633" y="22859"/>
                      <a:pt x="12560" y="22859"/>
                    </a:cubicBezTo>
                    <a:cubicBezTo>
                      <a:pt x="15487" y="22859"/>
                      <a:pt x="18414" y="21741"/>
                      <a:pt x="20649" y="19506"/>
                    </a:cubicBezTo>
                    <a:cubicBezTo>
                      <a:pt x="25119" y="15036"/>
                      <a:pt x="25119" y="7798"/>
                      <a:pt x="20649" y="3328"/>
                    </a:cubicBezTo>
                    <a:cubicBezTo>
                      <a:pt x="18414" y="1110"/>
                      <a:pt x="15487" y="1"/>
                      <a:pt x="12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2">
                <a:extLst>
                  <a:ext uri="{FF2B5EF4-FFF2-40B4-BE49-F238E27FC236}">
                    <a16:creationId xmlns:a16="http://schemas.microsoft.com/office/drawing/2014/main" id="{559650CD-214C-369F-967A-6D9D87659FCD}"/>
                  </a:ext>
                </a:extLst>
              </p:cNvPr>
              <p:cNvSpPr/>
              <p:nvPr/>
            </p:nvSpPr>
            <p:spPr>
              <a:xfrm>
                <a:off x="562697" y="2164877"/>
                <a:ext cx="257103" cy="227143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993" extrusionOk="0">
                    <a:moveTo>
                      <a:pt x="6199" y="0"/>
                    </a:moveTo>
                    <a:cubicBezTo>
                      <a:pt x="5536" y="0"/>
                      <a:pt x="4861" y="121"/>
                      <a:pt x="4204" y="376"/>
                    </a:cubicBezTo>
                    <a:cubicBezTo>
                      <a:pt x="1368" y="1477"/>
                      <a:pt x="1" y="4679"/>
                      <a:pt x="1101" y="7481"/>
                    </a:cubicBezTo>
                    <a:cubicBezTo>
                      <a:pt x="1947" y="9661"/>
                      <a:pt x="4015" y="10993"/>
                      <a:pt x="6214" y="10993"/>
                    </a:cubicBezTo>
                    <a:cubicBezTo>
                      <a:pt x="6876" y="10993"/>
                      <a:pt x="7550" y="10872"/>
                      <a:pt x="8206" y="10617"/>
                    </a:cubicBezTo>
                    <a:cubicBezTo>
                      <a:pt x="11042" y="9516"/>
                      <a:pt x="12443" y="6314"/>
                      <a:pt x="11309" y="3479"/>
                    </a:cubicBezTo>
                    <a:cubicBezTo>
                      <a:pt x="10463" y="1326"/>
                      <a:pt x="8397" y="0"/>
                      <a:pt x="6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2">
                <a:extLst>
                  <a:ext uri="{FF2B5EF4-FFF2-40B4-BE49-F238E27FC236}">
                    <a16:creationId xmlns:a16="http://schemas.microsoft.com/office/drawing/2014/main" id="{218F3767-A113-6AD9-A2C9-1D98B3B00367}"/>
                  </a:ext>
                </a:extLst>
              </p:cNvPr>
              <p:cNvSpPr/>
              <p:nvPr/>
            </p:nvSpPr>
            <p:spPr>
              <a:xfrm>
                <a:off x="3786139" y="4513978"/>
                <a:ext cx="250905" cy="226936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0983" extrusionOk="0">
                    <a:moveTo>
                      <a:pt x="6082" y="1"/>
                    </a:moveTo>
                    <a:cubicBezTo>
                      <a:pt x="3624" y="1"/>
                      <a:pt x="1386" y="1675"/>
                      <a:pt x="735" y="4167"/>
                    </a:cubicBezTo>
                    <a:cubicBezTo>
                      <a:pt x="1" y="7103"/>
                      <a:pt x="1802" y="10072"/>
                      <a:pt x="4738" y="10806"/>
                    </a:cubicBezTo>
                    <a:cubicBezTo>
                      <a:pt x="5196" y="10925"/>
                      <a:pt x="5656" y="10983"/>
                      <a:pt x="6109" y="10983"/>
                    </a:cubicBezTo>
                    <a:cubicBezTo>
                      <a:pt x="8555" y="10983"/>
                      <a:pt x="10790" y="9313"/>
                      <a:pt x="11409" y="6836"/>
                    </a:cubicBezTo>
                    <a:cubicBezTo>
                      <a:pt x="12143" y="3901"/>
                      <a:pt x="10342" y="898"/>
                      <a:pt x="7406" y="165"/>
                    </a:cubicBezTo>
                    <a:cubicBezTo>
                      <a:pt x="6963" y="54"/>
                      <a:pt x="6519" y="1"/>
                      <a:pt x="6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3" name="Google Shape;403;p22">
                <a:extLst>
                  <a:ext uri="{FF2B5EF4-FFF2-40B4-BE49-F238E27FC236}">
                    <a16:creationId xmlns:a16="http://schemas.microsoft.com/office/drawing/2014/main" id="{849092E1-8320-C3A0-B518-50CE2D10B8F3}"/>
                  </a:ext>
                </a:extLst>
              </p:cNvPr>
              <p:cNvGrpSpPr/>
              <p:nvPr/>
            </p:nvGrpSpPr>
            <p:grpSpPr>
              <a:xfrm>
                <a:off x="686832" y="1988686"/>
                <a:ext cx="1299940" cy="3154813"/>
                <a:chOff x="2369188" y="2650200"/>
                <a:chExt cx="1572825" cy="3817076"/>
              </a:xfrm>
            </p:grpSpPr>
            <p:sp>
              <p:nvSpPr>
                <p:cNvPr id="404" name="Google Shape;404;p22">
                  <a:extLst>
                    <a:ext uri="{FF2B5EF4-FFF2-40B4-BE49-F238E27FC236}">
                      <a16:creationId xmlns:a16="http://schemas.microsoft.com/office/drawing/2014/main" id="{902E0156-B2FD-879F-B699-49728DBA0E4F}"/>
                    </a:ext>
                  </a:extLst>
                </p:cNvPr>
                <p:cNvSpPr/>
                <p:nvPr/>
              </p:nvSpPr>
              <p:spPr>
                <a:xfrm>
                  <a:off x="2369188" y="3731825"/>
                  <a:ext cx="1035775" cy="17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1" h="70218" extrusionOk="0">
                      <a:moveTo>
                        <a:pt x="20716" y="0"/>
                      </a:moveTo>
                      <a:cubicBezTo>
                        <a:pt x="9274" y="0"/>
                        <a:pt x="1" y="9274"/>
                        <a:pt x="1" y="20715"/>
                      </a:cubicBezTo>
                      <a:lnTo>
                        <a:pt x="1" y="49502"/>
                      </a:lnTo>
                      <a:cubicBezTo>
                        <a:pt x="1" y="60944"/>
                        <a:pt x="9274" y="70217"/>
                        <a:pt x="20716" y="70217"/>
                      </a:cubicBezTo>
                      <a:cubicBezTo>
                        <a:pt x="32157" y="70217"/>
                        <a:pt x="41430" y="60944"/>
                        <a:pt x="41430" y="49502"/>
                      </a:cubicBezTo>
                      <a:lnTo>
                        <a:pt x="41430" y="20715"/>
                      </a:lnTo>
                      <a:cubicBezTo>
                        <a:pt x="41430" y="9274"/>
                        <a:pt x="32157" y="0"/>
                        <a:pt x="20716" y="0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2">
                  <a:extLst>
                    <a:ext uri="{FF2B5EF4-FFF2-40B4-BE49-F238E27FC236}">
                      <a16:creationId xmlns:a16="http://schemas.microsoft.com/office/drawing/2014/main" id="{49851963-8081-F580-A4D6-8EA8A7E207BB}"/>
                    </a:ext>
                  </a:extLst>
                </p:cNvPr>
                <p:cNvSpPr/>
                <p:nvPr/>
              </p:nvSpPr>
              <p:spPr>
                <a:xfrm>
                  <a:off x="2681913" y="2650200"/>
                  <a:ext cx="1260100" cy="2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4" h="92734" extrusionOk="0">
                      <a:moveTo>
                        <a:pt x="4204" y="1"/>
                      </a:moveTo>
                      <a:cubicBezTo>
                        <a:pt x="1869" y="1"/>
                        <a:pt x="1" y="1869"/>
                        <a:pt x="1" y="4204"/>
                      </a:cubicBezTo>
                      <a:lnTo>
                        <a:pt x="1" y="88531"/>
                      </a:lnTo>
                      <a:cubicBezTo>
                        <a:pt x="1" y="90866"/>
                        <a:pt x="1869" y="92734"/>
                        <a:pt x="4204" y="92734"/>
                      </a:cubicBezTo>
                      <a:lnTo>
                        <a:pt x="46200" y="92734"/>
                      </a:lnTo>
                      <a:cubicBezTo>
                        <a:pt x="48535" y="92734"/>
                        <a:pt x="50403" y="90866"/>
                        <a:pt x="50403" y="88531"/>
                      </a:cubicBezTo>
                      <a:lnTo>
                        <a:pt x="50403" y="4204"/>
                      </a:lnTo>
                      <a:cubicBezTo>
                        <a:pt x="50403" y="1869"/>
                        <a:pt x="48535" y="1"/>
                        <a:pt x="4620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2">
                  <a:extLst>
                    <a:ext uri="{FF2B5EF4-FFF2-40B4-BE49-F238E27FC236}">
                      <a16:creationId xmlns:a16="http://schemas.microsoft.com/office/drawing/2014/main" id="{C94553E8-EB7B-BCCD-A78A-1614BF3B37CE}"/>
                    </a:ext>
                  </a:extLst>
                </p:cNvPr>
                <p:cNvSpPr/>
                <p:nvPr/>
              </p:nvSpPr>
              <p:spPr>
                <a:xfrm>
                  <a:off x="3066363" y="2701075"/>
                  <a:ext cx="491200" cy="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2069" extrusionOk="0">
                      <a:moveTo>
                        <a:pt x="1034" y="1"/>
                      </a:moveTo>
                      <a:cubicBezTo>
                        <a:pt x="467" y="1"/>
                        <a:pt x="0" y="468"/>
                        <a:pt x="0" y="1035"/>
                      </a:cubicBezTo>
                      <a:cubicBezTo>
                        <a:pt x="0" y="1602"/>
                        <a:pt x="467" y="2069"/>
                        <a:pt x="1034" y="2069"/>
                      </a:cubicBezTo>
                      <a:lnTo>
                        <a:pt x="18614" y="2069"/>
                      </a:lnTo>
                      <a:cubicBezTo>
                        <a:pt x="19181" y="2069"/>
                        <a:pt x="19648" y="1602"/>
                        <a:pt x="19648" y="1035"/>
                      </a:cubicBezTo>
                      <a:cubicBezTo>
                        <a:pt x="19648" y="468"/>
                        <a:pt x="19181" y="1"/>
                        <a:pt x="1861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2">
                  <a:extLst>
                    <a:ext uri="{FF2B5EF4-FFF2-40B4-BE49-F238E27FC236}">
                      <a16:creationId xmlns:a16="http://schemas.microsoft.com/office/drawing/2014/main" id="{53C7C804-C986-8F32-E582-557CA1CCF234}"/>
                    </a:ext>
                  </a:extLst>
                </p:cNvPr>
                <p:cNvSpPr/>
                <p:nvPr/>
              </p:nvSpPr>
              <p:spPr>
                <a:xfrm>
                  <a:off x="3243988" y="4797575"/>
                  <a:ext cx="135950" cy="13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5405" extrusionOk="0">
                      <a:moveTo>
                        <a:pt x="2736" y="1"/>
                      </a:moveTo>
                      <a:cubicBezTo>
                        <a:pt x="1235" y="1"/>
                        <a:pt x="0" y="1202"/>
                        <a:pt x="0" y="2703"/>
                      </a:cubicBezTo>
                      <a:cubicBezTo>
                        <a:pt x="0" y="4204"/>
                        <a:pt x="1235" y="5405"/>
                        <a:pt x="2736" y="5405"/>
                      </a:cubicBezTo>
                      <a:cubicBezTo>
                        <a:pt x="4203" y="5405"/>
                        <a:pt x="5438" y="4204"/>
                        <a:pt x="5438" y="2703"/>
                      </a:cubicBezTo>
                      <a:cubicBezTo>
                        <a:pt x="5438" y="1202"/>
                        <a:pt x="420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2">
                  <a:extLst>
                    <a:ext uri="{FF2B5EF4-FFF2-40B4-BE49-F238E27FC236}">
                      <a16:creationId xmlns:a16="http://schemas.microsoft.com/office/drawing/2014/main" id="{2C4D3937-CE14-9687-F881-9BEDD9AC860A}"/>
                    </a:ext>
                  </a:extLst>
                </p:cNvPr>
                <p:cNvSpPr/>
                <p:nvPr/>
              </p:nvSpPr>
              <p:spPr>
                <a:xfrm>
                  <a:off x="2681913" y="2798650"/>
                  <a:ext cx="1260100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4" h="78824" extrusionOk="0">
                      <a:moveTo>
                        <a:pt x="1" y="1"/>
                      </a:moveTo>
                      <a:lnTo>
                        <a:pt x="1" y="78824"/>
                      </a:lnTo>
                      <a:lnTo>
                        <a:pt x="50403" y="78824"/>
                      </a:lnTo>
                      <a:lnTo>
                        <a:pt x="50403" y="1"/>
                      </a:lnTo>
                      <a:close/>
                    </a:path>
                  </a:pathLst>
                </a:custGeom>
                <a:solidFill>
                  <a:srgbClr val="B1CC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2">
                  <a:extLst>
                    <a:ext uri="{FF2B5EF4-FFF2-40B4-BE49-F238E27FC236}">
                      <a16:creationId xmlns:a16="http://schemas.microsoft.com/office/drawing/2014/main" id="{369F3904-693A-8062-B816-C006C3F5C529}"/>
                    </a:ext>
                  </a:extLst>
                </p:cNvPr>
                <p:cNvSpPr/>
                <p:nvPr/>
              </p:nvSpPr>
              <p:spPr>
                <a:xfrm>
                  <a:off x="2681087" y="2796976"/>
                  <a:ext cx="1260075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3" h="78824" extrusionOk="0">
                      <a:moveTo>
                        <a:pt x="0" y="1"/>
                      </a:moveTo>
                      <a:lnTo>
                        <a:pt x="0" y="78824"/>
                      </a:lnTo>
                      <a:lnTo>
                        <a:pt x="50403" y="78824"/>
                      </a:lnTo>
                      <a:lnTo>
                        <a:pt x="50403" y="1"/>
                      </a:lnTo>
                      <a:close/>
                    </a:path>
                  </a:pathLst>
                </a:custGeom>
                <a:solidFill>
                  <a:srgbClr val="FDFF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2">
                  <a:extLst>
                    <a:ext uri="{FF2B5EF4-FFF2-40B4-BE49-F238E27FC236}">
                      <a16:creationId xmlns:a16="http://schemas.microsoft.com/office/drawing/2014/main" id="{8EEE2457-ECD2-A179-7A4C-B4AE4801BF3A}"/>
                    </a:ext>
                  </a:extLst>
                </p:cNvPr>
                <p:cNvSpPr/>
                <p:nvPr/>
              </p:nvSpPr>
              <p:spPr>
                <a:xfrm>
                  <a:off x="2680263" y="2791150"/>
                  <a:ext cx="72575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78824" extrusionOk="0">
                      <a:moveTo>
                        <a:pt x="0" y="0"/>
                      </a:moveTo>
                      <a:lnTo>
                        <a:pt x="0" y="78823"/>
                      </a:lnTo>
                      <a:lnTo>
                        <a:pt x="2902" y="78823"/>
                      </a:lnTo>
                      <a:lnTo>
                        <a:pt x="290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2">
                  <a:extLst>
                    <a:ext uri="{FF2B5EF4-FFF2-40B4-BE49-F238E27FC236}">
                      <a16:creationId xmlns:a16="http://schemas.microsoft.com/office/drawing/2014/main" id="{9A84334B-586A-CE8B-9DD0-600A2397A7AB}"/>
                    </a:ext>
                  </a:extLst>
                </p:cNvPr>
                <p:cNvSpPr/>
                <p:nvPr/>
              </p:nvSpPr>
              <p:spPr>
                <a:xfrm>
                  <a:off x="3867763" y="2791150"/>
                  <a:ext cx="72575" cy="20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80292" extrusionOk="0">
                      <a:moveTo>
                        <a:pt x="1" y="0"/>
                      </a:moveTo>
                      <a:lnTo>
                        <a:pt x="1" y="80291"/>
                      </a:lnTo>
                      <a:lnTo>
                        <a:pt x="2903" y="80291"/>
                      </a:lnTo>
                      <a:lnTo>
                        <a:pt x="290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2">
                  <a:extLst>
                    <a:ext uri="{FF2B5EF4-FFF2-40B4-BE49-F238E27FC236}">
                      <a16:creationId xmlns:a16="http://schemas.microsoft.com/office/drawing/2014/main" id="{3BBD67A5-C7C7-9796-1BE0-58F21E112F29}"/>
                    </a:ext>
                  </a:extLst>
                </p:cNvPr>
                <p:cNvSpPr/>
                <p:nvPr/>
              </p:nvSpPr>
              <p:spPr>
                <a:xfrm>
                  <a:off x="2553488" y="4337925"/>
                  <a:ext cx="842300" cy="77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92" h="30829" extrusionOk="0">
                      <a:moveTo>
                        <a:pt x="25767" y="0"/>
                      </a:moveTo>
                      <a:cubicBezTo>
                        <a:pt x="24517" y="0"/>
                        <a:pt x="23254" y="371"/>
                        <a:pt x="22150" y="1141"/>
                      </a:cubicBezTo>
                      <a:lnTo>
                        <a:pt x="1" y="16519"/>
                      </a:lnTo>
                      <a:lnTo>
                        <a:pt x="10808" y="30829"/>
                      </a:lnTo>
                      <a:lnTo>
                        <a:pt x="30156" y="12583"/>
                      </a:lnTo>
                      <a:cubicBezTo>
                        <a:pt x="33024" y="10581"/>
                        <a:pt x="33691" y="6645"/>
                        <a:pt x="31690" y="3776"/>
                      </a:cubicBezTo>
                      <a:lnTo>
                        <a:pt x="30956" y="2709"/>
                      </a:lnTo>
                      <a:cubicBezTo>
                        <a:pt x="29725" y="945"/>
                        <a:pt x="27763" y="0"/>
                        <a:pt x="25767" y="0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2">
                  <a:extLst>
                    <a:ext uri="{FF2B5EF4-FFF2-40B4-BE49-F238E27FC236}">
                      <a16:creationId xmlns:a16="http://schemas.microsoft.com/office/drawing/2014/main" id="{A7D5454D-7786-AE9F-0ED1-E86C6FB710B8}"/>
                    </a:ext>
                  </a:extLst>
                </p:cNvPr>
                <p:cNvSpPr/>
                <p:nvPr/>
              </p:nvSpPr>
              <p:spPr>
                <a:xfrm>
                  <a:off x="2456778" y="5331311"/>
                  <a:ext cx="861475" cy="113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9" h="47401" extrusionOk="0">
                      <a:moveTo>
                        <a:pt x="34" y="0"/>
                      </a:moveTo>
                      <a:lnTo>
                        <a:pt x="0" y="47401"/>
                      </a:lnTo>
                      <a:lnTo>
                        <a:pt x="34458" y="47401"/>
                      </a:lnTo>
                      <a:lnTo>
                        <a:pt x="3445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" name="Google Shape;414;p22">
                <a:extLst>
                  <a:ext uri="{FF2B5EF4-FFF2-40B4-BE49-F238E27FC236}">
                    <a16:creationId xmlns:a16="http://schemas.microsoft.com/office/drawing/2014/main" id="{5D16862F-349C-90AA-FDC9-D6A9DE76211E}"/>
                  </a:ext>
                </a:extLst>
              </p:cNvPr>
              <p:cNvSpPr/>
              <p:nvPr/>
            </p:nvSpPr>
            <p:spPr>
              <a:xfrm>
                <a:off x="759225" y="4365523"/>
                <a:ext cx="712009" cy="777969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47401" extrusionOk="0">
                    <a:moveTo>
                      <a:pt x="34" y="0"/>
                    </a:moveTo>
                    <a:lnTo>
                      <a:pt x="0" y="47401"/>
                    </a:lnTo>
                    <a:lnTo>
                      <a:pt x="34458" y="47401"/>
                    </a:lnTo>
                    <a:lnTo>
                      <a:pt x="34458" y="0"/>
                    </a:lnTo>
                    <a:close/>
                  </a:path>
                </a:pathLst>
              </a:custGeom>
              <a:solidFill>
                <a:srgbClr val="ED5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>
                <a:extLst>
                  <a:ext uri="{FF2B5EF4-FFF2-40B4-BE49-F238E27FC236}">
                    <a16:creationId xmlns:a16="http://schemas.microsoft.com/office/drawing/2014/main" id="{300128A0-D390-3CA6-DA4D-2566971FB72D}"/>
                  </a:ext>
                </a:extLst>
              </p:cNvPr>
              <p:cNvSpPr/>
              <p:nvPr/>
            </p:nvSpPr>
            <p:spPr>
              <a:xfrm flipH="1">
                <a:off x="2439434" y="151517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35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6" name="Google Shape;416;p22">
                <a:extLst>
                  <a:ext uri="{FF2B5EF4-FFF2-40B4-BE49-F238E27FC236}">
                    <a16:creationId xmlns:a16="http://schemas.microsoft.com/office/drawing/2014/main" id="{9C568073-FD09-0AEF-18C1-A345943F86D7}"/>
                  </a:ext>
                </a:extLst>
              </p:cNvPr>
              <p:cNvSpPr/>
              <p:nvPr/>
            </p:nvSpPr>
            <p:spPr>
              <a:xfrm flipH="1">
                <a:off x="3448809" y="227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35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7" name="Google Shape;417;p22">
                <a:extLst>
                  <a:ext uri="{FF2B5EF4-FFF2-40B4-BE49-F238E27FC236}">
                    <a16:creationId xmlns:a16="http://schemas.microsoft.com/office/drawing/2014/main" id="{A454F970-D5B8-915F-C189-001D8211E14F}"/>
                  </a:ext>
                </a:extLst>
              </p:cNvPr>
              <p:cNvSpPr/>
              <p:nvPr/>
            </p:nvSpPr>
            <p:spPr>
              <a:xfrm flipH="1">
                <a:off x="3593584" y="3224300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35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8" name="Google Shape;418;p22">
                <a:extLst>
                  <a:ext uri="{FF2B5EF4-FFF2-40B4-BE49-F238E27FC236}">
                    <a16:creationId xmlns:a16="http://schemas.microsoft.com/office/drawing/2014/main" id="{6ABB5448-8607-BB21-4F9C-86BA3232060A}"/>
                  </a:ext>
                </a:extLst>
              </p:cNvPr>
              <p:cNvSpPr/>
              <p:nvPr/>
            </p:nvSpPr>
            <p:spPr>
              <a:xfrm flipH="1">
                <a:off x="2395184" y="3578200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35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19" name="Google Shape;419;p22">
              <a:extLst>
                <a:ext uri="{FF2B5EF4-FFF2-40B4-BE49-F238E27FC236}">
                  <a16:creationId xmlns:a16="http://schemas.microsoft.com/office/drawing/2014/main" id="{4B522210-BA80-CFB4-641B-91DD0B792BEA}"/>
                </a:ext>
              </a:extLst>
            </p:cNvPr>
            <p:cNvSpPr/>
            <p:nvPr/>
          </p:nvSpPr>
          <p:spPr>
            <a:xfrm>
              <a:off x="1079400" y="2400325"/>
              <a:ext cx="747900" cy="747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>
              <a:extLst>
                <a:ext uri="{FF2B5EF4-FFF2-40B4-BE49-F238E27FC236}">
                  <a16:creationId xmlns:a16="http://schemas.microsoft.com/office/drawing/2014/main" id="{40BAE085-4A30-5705-D545-19F408124BE5}"/>
                </a:ext>
              </a:extLst>
            </p:cNvPr>
            <p:cNvSpPr/>
            <p:nvPr/>
          </p:nvSpPr>
          <p:spPr>
            <a:xfrm>
              <a:off x="2747999" y="4299150"/>
              <a:ext cx="317298" cy="100953"/>
            </a:xfrm>
            <a:custGeom>
              <a:avLst/>
              <a:gdLst/>
              <a:ahLst/>
              <a:cxnLst/>
              <a:rect l="l" t="t" r="r" b="b"/>
              <a:pathLst>
                <a:path w="24852" h="7907" extrusionOk="0">
                  <a:moveTo>
                    <a:pt x="8673" y="1002"/>
                  </a:moveTo>
                  <a:lnTo>
                    <a:pt x="8673" y="6906"/>
                  </a:lnTo>
                  <a:lnTo>
                    <a:pt x="1635" y="6906"/>
                  </a:lnTo>
                  <a:cubicBezTo>
                    <a:pt x="1301" y="6906"/>
                    <a:pt x="1035" y="6639"/>
                    <a:pt x="1035" y="6305"/>
                  </a:cubicBezTo>
                  <a:lnTo>
                    <a:pt x="1035" y="1569"/>
                  </a:lnTo>
                  <a:cubicBezTo>
                    <a:pt x="1035" y="1268"/>
                    <a:pt x="1301" y="1002"/>
                    <a:pt x="1635" y="1002"/>
                  </a:cubicBezTo>
                  <a:close/>
                  <a:moveTo>
                    <a:pt x="1001" y="1"/>
                  </a:moveTo>
                  <a:cubicBezTo>
                    <a:pt x="468" y="1"/>
                    <a:pt x="1" y="435"/>
                    <a:pt x="1" y="1002"/>
                  </a:cubicBezTo>
                  <a:lnTo>
                    <a:pt x="1" y="6872"/>
                  </a:lnTo>
                  <a:cubicBezTo>
                    <a:pt x="1" y="7440"/>
                    <a:pt x="468" y="7907"/>
                    <a:pt x="1001" y="7907"/>
                  </a:cubicBezTo>
                  <a:lnTo>
                    <a:pt x="22717" y="7907"/>
                  </a:lnTo>
                  <a:cubicBezTo>
                    <a:pt x="23250" y="7907"/>
                    <a:pt x="23717" y="7440"/>
                    <a:pt x="23717" y="6872"/>
                  </a:cubicBezTo>
                  <a:lnTo>
                    <a:pt x="23717" y="5371"/>
                  </a:lnTo>
                  <a:lnTo>
                    <a:pt x="24852" y="5371"/>
                  </a:lnTo>
                  <a:lnTo>
                    <a:pt x="24852" y="2503"/>
                  </a:lnTo>
                  <a:lnTo>
                    <a:pt x="23717" y="2503"/>
                  </a:lnTo>
                  <a:lnTo>
                    <a:pt x="23717" y="1002"/>
                  </a:lnTo>
                  <a:cubicBezTo>
                    <a:pt x="23717" y="435"/>
                    <a:pt x="23250" y="1"/>
                    <a:pt x="2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>
              <a:extLst>
                <a:ext uri="{FF2B5EF4-FFF2-40B4-BE49-F238E27FC236}">
                  <a16:creationId xmlns:a16="http://schemas.microsoft.com/office/drawing/2014/main" id="{724C6AA4-6B78-D186-B5DD-374351E0C5B5}"/>
                </a:ext>
              </a:extLst>
            </p:cNvPr>
            <p:cNvSpPr/>
            <p:nvPr/>
          </p:nvSpPr>
          <p:spPr>
            <a:xfrm>
              <a:off x="1314548" y="2510476"/>
              <a:ext cx="277566" cy="527614"/>
            </a:xfrm>
            <a:custGeom>
              <a:avLst/>
              <a:gdLst/>
              <a:ahLst/>
              <a:cxnLst/>
              <a:rect l="l" t="t" r="r" b="b"/>
              <a:pathLst>
                <a:path w="9108" h="17313" extrusionOk="0">
                  <a:moveTo>
                    <a:pt x="6906" y="0"/>
                  </a:moveTo>
                  <a:lnTo>
                    <a:pt x="1" y="10007"/>
                  </a:lnTo>
                  <a:lnTo>
                    <a:pt x="3470" y="10007"/>
                  </a:lnTo>
                  <a:lnTo>
                    <a:pt x="2169" y="17312"/>
                  </a:lnTo>
                  <a:lnTo>
                    <a:pt x="9107" y="7339"/>
                  </a:lnTo>
                  <a:lnTo>
                    <a:pt x="5638" y="7339"/>
                  </a:lnTo>
                  <a:lnTo>
                    <a:pt x="6906" y="0"/>
                  </a:lnTo>
                  <a:close/>
                  <a:moveTo>
                    <a:pt x="2169" y="17312"/>
                  </a:moveTo>
                  <a:lnTo>
                    <a:pt x="2169" y="17312"/>
                  </a:lnTo>
                  <a:lnTo>
                    <a:pt x="2169" y="17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>
              <a:extLst>
                <a:ext uri="{FF2B5EF4-FFF2-40B4-BE49-F238E27FC236}">
                  <a16:creationId xmlns:a16="http://schemas.microsoft.com/office/drawing/2014/main" id="{444C3447-ADB6-87C4-7143-CA8ECD431E0F}"/>
                </a:ext>
              </a:extLst>
            </p:cNvPr>
            <p:cNvSpPr/>
            <p:nvPr/>
          </p:nvSpPr>
          <p:spPr>
            <a:xfrm>
              <a:off x="3024572" y="1088997"/>
              <a:ext cx="521769" cy="472572"/>
            </a:xfrm>
            <a:custGeom>
              <a:avLst/>
              <a:gdLst/>
              <a:ahLst/>
              <a:cxnLst/>
              <a:rect l="l" t="t" r="r" b="b"/>
              <a:pathLst>
                <a:path w="25252" h="22871" extrusionOk="0">
                  <a:moveTo>
                    <a:pt x="12609" y="1"/>
                  </a:moveTo>
                  <a:cubicBezTo>
                    <a:pt x="7473" y="1"/>
                    <a:pt x="2809" y="3500"/>
                    <a:pt x="1535" y="8683"/>
                  </a:cubicBezTo>
                  <a:cubicBezTo>
                    <a:pt x="0" y="14820"/>
                    <a:pt x="3736" y="21025"/>
                    <a:pt x="9874" y="22526"/>
                  </a:cubicBezTo>
                  <a:cubicBezTo>
                    <a:pt x="10806" y="22759"/>
                    <a:pt x="11739" y="22870"/>
                    <a:pt x="12658" y="22870"/>
                  </a:cubicBezTo>
                  <a:cubicBezTo>
                    <a:pt x="17787" y="22870"/>
                    <a:pt x="22444" y="19392"/>
                    <a:pt x="23717" y="14187"/>
                  </a:cubicBezTo>
                  <a:cubicBezTo>
                    <a:pt x="25252" y="8049"/>
                    <a:pt x="21516" y="1844"/>
                    <a:pt x="15378" y="343"/>
                  </a:cubicBezTo>
                  <a:cubicBezTo>
                    <a:pt x="14451" y="112"/>
                    <a:pt x="13522" y="1"/>
                    <a:pt x="12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>
              <a:extLst>
                <a:ext uri="{FF2B5EF4-FFF2-40B4-BE49-F238E27FC236}">
                  <a16:creationId xmlns:a16="http://schemas.microsoft.com/office/drawing/2014/main" id="{C7FC8A87-5165-C235-1E69-6D464C5BAC84}"/>
                </a:ext>
              </a:extLst>
            </p:cNvPr>
            <p:cNvSpPr/>
            <p:nvPr/>
          </p:nvSpPr>
          <p:spPr>
            <a:xfrm>
              <a:off x="3729630" y="1836458"/>
              <a:ext cx="526604" cy="472531"/>
            </a:xfrm>
            <a:custGeom>
              <a:avLst/>
              <a:gdLst/>
              <a:ahLst/>
              <a:cxnLst/>
              <a:rect l="l" t="t" r="r" b="b"/>
              <a:pathLst>
                <a:path w="25486" h="22869" extrusionOk="0">
                  <a:moveTo>
                    <a:pt x="12736" y="1"/>
                  </a:moveTo>
                  <a:cubicBezTo>
                    <a:pt x="9571" y="1"/>
                    <a:pt x="6423" y="1304"/>
                    <a:pt x="4170" y="3862"/>
                  </a:cubicBezTo>
                  <a:cubicBezTo>
                    <a:pt x="1" y="8599"/>
                    <a:pt x="434" y="15804"/>
                    <a:pt x="5171" y="20007"/>
                  </a:cubicBezTo>
                  <a:cubicBezTo>
                    <a:pt x="7349" y="21925"/>
                    <a:pt x="10049" y="22869"/>
                    <a:pt x="12738" y="22869"/>
                  </a:cubicBezTo>
                  <a:cubicBezTo>
                    <a:pt x="15899" y="22869"/>
                    <a:pt x="19045" y="21565"/>
                    <a:pt x="21316" y="19007"/>
                  </a:cubicBezTo>
                  <a:cubicBezTo>
                    <a:pt x="25486" y="14270"/>
                    <a:pt x="25052" y="7031"/>
                    <a:pt x="20315" y="2862"/>
                  </a:cubicBezTo>
                  <a:cubicBezTo>
                    <a:pt x="18137" y="945"/>
                    <a:pt x="15430" y="1"/>
                    <a:pt x="1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>
              <a:extLst>
                <a:ext uri="{FF2B5EF4-FFF2-40B4-BE49-F238E27FC236}">
                  <a16:creationId xmlns:a16="http://schemas.microsoft.com/office/drawing/2014/main" id="{AEA75908-693F-7627-4B7E-7159EA9D9431}"/>
                </a:ext>
              </a:extLst>
            </p:cNvPr>
            <p:cNvSpPr/>
            <p:nvPr/>
          </p:nvSpPr>
          <p:spPr>
            <a:xfrm>
              <a:off x="3213800" y="1191876"/>
              <a:ext cx="139224" cy="277305"/>
            </a:xfrm>
            <a:custGeom>
              <a:avLst/>
              <a:gdLst/>
              <a:ahLst/>
              <a:cxnLst/>
              <a:rect l="l" t="t" r="r" b="b"/>
              <a:pathLst>
                <a:path w="4304" h="8574" extrusionOk="0">
                  <a:moveTo>
                    <a:pt x="1835" y="1"/>
                  </a:moveTo>
                  <a:lnTo>
                    <a:pt x="1835" y="1068"/>
                  </a:lnTo>
                  <a:cubicBezTo>
                    <a:pt x="801" y="1202"/>
                    <a:pt x="100" y="1869"/>
                    <a:pt x="100" y="2736"/>
                  </a:cubicBezTo>
                  <a:cubicBezTo>
                    <a:pt x="100" y="3637"/>
                    <a:pt x="834" y="4137"/>
                    <a:pt x="2002" y="4537"/>
                  </a:cubicBezTo>
                  <a:cubicBezTo>
                    <a:pt x="2869" y="4871"/>
                    <a:pt x="3302" y="5205"/>
                    <a:pt x="3302" y="5805"/>
                  </a:cubicBezTo>
                  <a:cubicBezTo>
                    <a:pt x="3302" y="6372"/>
                    <a:pt x="2769" y="6806"/>
                    <a:pt x="1935" y="6806"/>
                  </a:cubicBezTo>
                  <a:cubicBezTo>
                    <a:pt x="1301" y="6806"/>
                    <a:pt x="701" y="6606"/>
                    <a:pt x="267" y="6372"/>
                  </a:cubicBezTo>
                  <a:lnTo>
                    <a:pt x="0" y="7073"/>
                  </a:lnTo>
                  <a:cubicBezTo>
                    <a:pt x="400" y="7339"/>
                    <a:pt x="1101" y="7506"/>
                    <a:pt x="1768" y="7540"/>
                  </a:cubicBezTo>
                  <a:lnTo>
                    <a:pt x="1768" y="8574"/>
                  </a:lnTo>
                  <a:lnTo>
                    <a:pt x="2502" y="8574"/>
                  </a:lnTo>
                  <a:lnTo>
                    <a:pt x="2502" y="7506"/>
                  </a:lnTo>
                  <a:cubicBezTo>
                    <a:pt x="3669" y="7306"/>
                    <a:pt x="4303" y="6539"/>
                    <a:pt x="4303" y="5738"/>
                  </a:cubicBezTo>
                  <a:cubicBezTo>
                    <a:pt x="4303" y="4804"/>
                    <a:pt x="3703" y="4237"/>
                    <a:pt x="2535" y="3804"/>
                  </a:cubicBezTo>
                  <a:cubicBezTo>
                    <a:pt x="1535" y="3437"/>
                    <a:pt x="1101" y="3170"/>
                    <a:pt x="1101" y="2603"/>
                  </a:cubicBezTo>
                  <a:cubicBezTo>
                    <a:pt x="1101" y="2202"/>
                    <a:pt x="1434" y="1702"/>
                    <a:pt x="2302" y="1702"/>
                  </a:cubicBezTo>
                  <a:cubicBezTo>
                    <a:pt x="3069" y="1702"/>
                    <a:pt x="3536" y="1936"/>
                    <a:pt x="3769" y="2069"/>
                  </a:cubicBezTo>
                  <a:lnTo>
                    <a:pt x="4070" y="1368"/>
                  </a:lnTo>
                  <a:cubicBezTo>
                    <a:pt x="3736" y="1202"/>
                    <a:pt x="3236" y="1035"/>
                    <a:pt x="2569" y="1002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>
              <a:extLst>
                <a:ext uri="{FF2B5EF4-FFF2-40B4-BE49-F238E27FC236}">
                  <a16:creationId xmlns:a16="http://schemas.microsoft.com/office/drawing/2014/main" id="{BC5A0867-EEC9-8601-F0A6-F26E46832B43}"/>
                </a:ext>
              </a:extLst>
            </p:cNvPr>
            <p:cNvSpPr/>
            <p:nvPr/>
          </p:nvSpPr>
          <p:spPr>
            <a:xfrm>
              <a:off x="3899528" y="1927982"/>
              <a:ext cx="186810" cy="289502"/>
            </a:xfrm>
            <a:custGeom>
              <a:avLst/>
              <a:gdLst/>
              <a:ahLst/>
              <a:cxnLst/>
              <a:rect l="l" t="t" r="r" b="b"/>
              <a:pathLst>
                <a:path w="9041" h="14011" extrusionOk="0">
                  <a:moveTo>
                    <a:pt x="4537" y="2102"/>
                  </a:moveTo>
                  <a:cubicBezTo>
                    <a:pt x="5872" y="2102"/>
                    <a:pt x="6972" y="3170"/>
                    <a:pt x="6972" y="4538"/>
                  </a:cubicBezTo>
                  <a:cubicBezTo>
                    <a:pt x="6972" y="5872"/>
                    <a:pt x="5872" y="6973"/>
                    <a:pt x="4537" y="6973"/>
                  </a:cubicBezTo>
                  <a:cubicBezTo>
                    <a:pt x="3203" y="6973"/>
                    <a:pt x="2102" y="5872"/>
                    <a:pt x="2102" y="4538"/>
                  </a:cubicBezTo>
                  <a:cubicBezTo>
                    <a:pt x="2102" y="3170"/>
                    <a:pt x="3170" y="2102"/>
                    <a:pt x="4537" y="2102"/>
                  </a:cubicBezTo>
                  <a:close/>
                  <a:moveTo>
                    <a:pt x="4537" y="1"/>
                  </a:moveTo>
                  <a:cubicBezTo>
                    <a:pt x="2035" y="1"/>
                    <a:pt x="1" y="2036"/>
                    <a:pt x="1" y="4538"/>
                  </a:cubicBezTo>
                  <a:cubicBezTo>
                    <a:pt x="1" y="7039"/>
                    <a:pt x="4537" y="14011"/>
                    <a:pt x="4537" y="14011"/>
                  </a:cubicBezTo>
                  <a:cubicBezTo>
                    <a:pt x="4537" y="14011"/>
                    <a:pt x="9040" y="7039"/>
                    <a:pt x="9040" y="4538"/>
                  </a:cubicBezTo>
                  <a:cubicBezTo>
                    <a:pt x="9040" y="2036"/>
                    <a:pt x="703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66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B47804BA-3115-74DA-A459-FBD61C96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>
            <a:extLst>
              <a:ext uri="{FF2B5EF4-FFF2-40B4-BE49-F238E27FC236}">
                <a16:creationId xmlns:a16="http://schemas.microsoft.com/office/drawing/2014/main" id="{488C3DC9-5FE6-F61C-BEB4-E2D00B3EE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094954"/>
            <a:ext cx="5907182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(also) bring to this </a:t>
            </a:r>
            <a:r>
              <a:rPr lang="en">
                <a:solidFill>
                  <a:srgbClr val="0070C0"/>
                </a:solidFill>
              </a:rPr>
              <a:t>INNOVATE-A-THON</a:t>
            </a:r>
            <a:r>
              <a:rPr lang="en"/>
              <a:t>!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5DC45-AA39-F8F0-2674-10CAC794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69" y="1130745"/>
            <a:ext cx="2858861" cy="288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7C03AE-41E2-0F31-94F9-3F1CEDDEA1AA}"/>
              </a:ext>
            </a:extLst>
          </p:cNvPr>
          <p:cNvSpPr txBox="1"/>
          <p:nvPr/>
        </p:nvSpPr>
        <p:spPr>
          <a:xfrm>
            <a:off x="1794262" y="2702491"/>
            <a:ext cx="2318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/>
              <a:t>*</a:t>
            </a:r>
            <a:r>
              <a:rPr lang="en" b="1"/>
              <a:t>second</a:t>
            </a:r>
            <a:r>
              <a:rPr lang="en"/>
              <a:t> drum roll please*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67364014-719B-1947-119D-684204E5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7;p25">
            <a:extLst>
              <a:ext uri="{FF2B5EF4-FFF2-40B4-BE49-F238E27FC236}">
                <a16:creationId xmlns:a16="http://schemas.microsoft.com/office/drawing/2014/main" id="{DB09E48F-65EE-4CA3-07CA-B915442CA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33352"/>
            <a:ext cx="2483841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75A99-5115-B774-FAAD-20890D181AE1}"/>
              </a:ext>
            </a:extLst>
          </p:cNvPr>
          <p:cNvSpPr txBox="1"/>
          <p:nvPr/>
        </p:nvSpPr>
        <p:spPr>
          <a:xfrm>
            <a:off x="4196443" y="2417861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https://app.steve.ai/animo/9_9_bpYB_qp-DO6t3lvA</a:t>
            </a:r>
          </a:p>
        </p:txBody>
      </p:sp>
    </p:spTree>
    <p:extLst>
      <p:ext uri="{BB962C8B-B14F-4D97-AF65-F5344CB8AC3E}">
        <p14:creationId xmlns:p14="http://schemas.microsoft.com/office/powerpoint/2010/main" val="250777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84E-DBE6-4E1D-53BB-9FF62CE3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A0827FB3-637C-32BE-EE4E-A6C986C66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615855"/>
              </p:ext>
            </p:extLst>
          </p:nvPr>
        </p:nvGraphicFramePr>
        <p:xfrm>
          <a:off x="1284067" y="442731"/>
          <a:ext cx="6785657" cy="425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08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90D6-A973-924C-7D6B-354FF69D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50" y="2331150"/>
            <a:ext cx="6579300" cy="481200"/>
          </a:xfrm>
        </p:spPr>
        <p:txBody>
          <a:bodyPr/>
          <a:lstStyle/>
          <a:p>
            <a:r>
              <a:rPr lang="en-US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61784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0FACA5-4554-DC8A-E855-820FF075DBA0}"/>
              </a:ext>
            </a:extLst>
          </p:cNvPr>
          <p:cNvSpPr/>
          <p:nvPr/>
        </p:nvSpPr>
        <p:spPr>
          <a:xfrm>
            <a:off x="550882" y="3548958"/>
            <a:ext cx="8220808" cy="1399442"/>
          </a:xfrm>
          <a:prstGeom prst="roundRect">
            <a:avLst/>
          </a:prstGeom>
          <a:solidFill>
            <a:srgbClr val="F0714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0" name="Google Shape;430;p23"/>
          <p:cNvSpPr/>
          <p:nvPr/>
        </p:nvSpPr>
        <p:spPr>
          <a:xfrm>
            <a:off x="7678925" y="3951423"/>
            <a:ext cx="703029" cy="634340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" name="Google Shape;431;p23"/>
          <p:cNvSpPr/>
          <p:nvPr/>
        </p:nvSpPr>
        <p:spPr>
          <a:xfrm>
            <a:off x="7712150" y="1313312"/>
            <a:ext cx="636600" cy="636600"/>
          </a:xfrm>
          <a:prstGeom prst="blockArc">
            <a:avLst>
              <a:gd name="adj1" fmla="val 16189517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 flipH="1">
            <a:off x="7712150" y="2490741"/>
            <a:ext cx="636600" cy="636600"/>
          </a:xfrm>
          <a:prstGeom prst="blockArc">
            <a:avLst>
              <a:gd name="adj1" fmla="val 7736892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Audience</a:t>
            </a:r>
            <a:endParaRPr/>
          </a:p>
        </p:txBody>
      </p:sp>
      <p:grpSp>
        <p:nvGrpSpPr>
          <p:cNvPr id="434" name="Google Shape;434;p23"/>
          <p:cNvGrpSpPr/>
          <p:nvPr/>
        </p:nvGrpSpPr>
        <p:grpSpPr>
          <a:xfrm>
            <a:off x="3695776" y="4165650"/>
            <a:ext cx="205886" cy="205886"/>
            <a:chOff x="4065813" y="4165318"/>
            <a:chExt cx="205886" cy="205886"/>
          </a:xfrm>
        </p:grpSpPr>
        <p:sp>
          <p:nvSpPr>
            <p:cNvPr id="435" name="Google Shape;435;p23"/>
            <p:cNvSpPr/>
            <p:nvPr/>
          </p:nvSpPr>
          <p:spPr>
            <a:xfrm>
              <a:off x="4148421" y="4165318"/>
              <a:ext cx="40666" cy="205886"/>
            </a:xfrm>
            <a:custGeom>
              <a:avLst/>
              <a:gdLst/>
              <a:ahLst/>
              <a:cxnLst/>
              <a:rect l="l" t="t" r="r" b="b"/>
              <a:pathLst>
                <a:path w="2069" h="10475" extrusionOk="0">
                  <a:moveTo>
                    <a:pt x="1" y="0"/>
                  </a:moveTo>
                  <a:lnTo>
                    <a:pt x="1" y="10474"/>
                  </a:lnTo>
                  <a:lnTo>
                    <a:pt x="2069" y="1047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065813" y="4247926"/>
              <a:ext cx="205886" cy="40666"/>
            </a:xfrm>
            <a:custGeom>
              <a:avLst/>
              <a:gdLst/>
              <a:ahLst/>
              <a:cxnLst/>
              <a:rect l="l" t="t" r="r" b="b"/>
              <a:pathLst>
                <a:path w="1047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10475" y="2068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3"/>
          <p:cNvSpPr/>
          <p:nvPr/>
        </p:nvSpPr>
        <p:spPr>
          <a:xfrm>
            <a:off x="751088" y="4248260"/>
            <a:ext cx="205886" cy="40666"/>
          </a:xfrm>
          <a:custGeom>
            <a:avLst/>
            <a:gdLst/>
            <a:ahLst/>
            <a:cxnLst/>
            <a:rect l="l" t="t" r="r" b="b"/>
            <a:pathLst>
              <a:path w="10475" h="2069" extrusionOk="0">
                <a:moveTo>
                  <a:pt x="0" y="0"/>
                </a:moveTo>
                <a:lnTo>
                  <a:pt x="0" y="2068"/>
                </a:lnTo>
                <a:lnTo>
                  <a:pt x="10475" y="2068"/>
                </a:lnTo>
                <a:lnTo>
                  <a:pt x="10475" y="0"/>
                </a:ln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3695776" y="2706088"/>
            <a:ext cx="205886" cy="205906"/>
            <a:chOff x="4065813" y="2926175"/>
            <a:chExt cx="205886" cy="205906"/>
          </a:xfrm>
        </p:grpSpPr>
        <p:sp>
          <p:nvSpPr>
            <p:cNvPr id="439" name="Google Shape;439;p23"/>
            <p:cNvSpPr/>
            <p:nvPr/>
          </p:nvSpPr>
          <p:spPr>
            <a:xfrm>
              <a:off x="4148421" y="2926175"/>
              <a:ext cx="40666" cy="205906"/>
            </a:xfrm>
            <a:custGeom>
              <a:avLst/>
              <a:gdLst/>
              <a:ahLst/>
              <a:cxnLst/>
              <a:rect l="l" t="t" r="r" b="b"/>
              <a:pathLst>
                <a:path w="2069" h="10476" extrusionOk="0">
                  <a:moveTo>
                    <a:pt x="1" y="1"/>
                  </a:moveTo>
                  <a:lnTo>
                    <a:pt x="1" y="10475"/>
                  </a:lnTo>
                  <a:lnTo>
                    <a:pt x="2069" y="1047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065813" y="3008783"/>
              <a:ext cx="205886" cy="40686"/>
            </a:xfrm>
            <a:custGeom>
              <a:avLst/>
              <a:gdLst/>
              <a:ahLst/>
              <a:cxnLst/>
              <a:rect l="l" t="t" r="r" b="b"/>
              <a:pathLst>
                <a:path w="10475" h="2070" extrusionOk="0">
                  <a:moveTo>
                    <a:pt x="1" y="1"/>
                  </a:moveTo>
                  <a:lnTo>
                    <a:pt x="1" y="2069"/>
                  </a:lnTo>
                  <a:lnTo>
                    <a:pt x="10475" y="2069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3"/>
          <p:cNvSpPr/>
          <p:nvPr/>
        </p:nvSpPr>
        <p:spPr>
          <a:xfrm>
            <a:off x="751088" y="2788698"/>
            <a:ext cx="205886" cy="40686"/>
          </a:xfrm>
          <a:custGeom>
            <a:avLst/>
            <a:gdLst/>
            <a:ahLst/>
            <a:cxnLst/>
            <a:rect l="l" t="t" r="r" b="b"/>
            <a:pathLst>
              <a:path w="10475" h="2070" extrusionOk="0">
                <a:moveTo>
                  <a:pt x="0" y="1"/>
                </a:moveTo>
                <a:lnTo>
                  <a:pt x="0" y="2069"/>
                </a:lnTo>
                <a:lnTo>
                  <a:pt x="10475" y="2069"/>
                </a:lnTo>
                <a:lnTo>
                  <a:pt x="10475" y="1"/>
                </a:ln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3"/>
          <p:cNvGrpSpPr/>
          <p:nvPr/>
        </p:nvGrpSpPr>
        <p:grpSpPr>
          <a:xfrm>
            <a:off x="1116407" y="3804067"/>
            <a:ext cx="2414066" cy="929053"/>
            <a:chOff x="1486444" y="3804067"/>
            <a:chExt cx="2414066" cy="929053"/>
          </a:xfrm>
        </p:grpSpPr>
        <p:sp>
          <p:nvSpPr>
            <p:cNvPr id="443" name="Google Shape;443;p23"/>
            <p:cNvSpPr/>
            <p:nvPr/>
          </p:nvSpPr>
          <p:spPr>
            <a:xfrm>
              <a:off x="1777548" y="3900433"/>
              <a:ext cx="161309" cy="348169"/>
            </a:xfrm>
            <a:custGeom>
              <a:avLst/>
              <a:gdLst/>
              <a:ahLst/>
              <a:cxnLst/>
              <a:rect l="l" t="t" r="r" b="b"/>
              <a:pathLst>
                <a:path w="8207" h="17714" extrusionOk="0">
                  <a:moveTo>
                    <a:pt x="4137" y="1"/>
                  </a:moveTo>
                  <a:cubicBezTo>
                    <a:pt x="3703" y="1"/>
                    <a:pt x="3370" y="134"/>
                    <a:pt x="3069" y="434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803" y="2202"/>
                    <a:pt x="3069" y="2503"/>
                  </a:cubicBezTo>
                  <a:cubicBezTo>
                    <a:pt x="3370" y="2769"/>
                    <a:pt x="3703" y="2903"/>
                    <a:pt x="4137" y="2903"/>
                  </a:cubicBezTo>
                  <a:cubicBezTo>
                    <a:pt x="4537" y="2903"/>
                    <a:pt x="4871" y="2769"/>
                    <a:pt x="5138" y="2503"/>
                  </a:cubicBezTo>
                  <a:cubicBezTo>
                    <a:pt x="5404" y="2202"/>
                    <a:pt x="5571" y="1869"/>
                    <a:pt x="5571" y="1435"/>
                  </a:cubicBezTo>
                  <a:cubicBezTo>
                    <a:pt x="5571" y="1035"/>
                    <a:pt x="5404" y="701"/>
                    <a:pt x="5138" y="434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602" y="3303"/>
                    <a:pt x="2269" y="3437"/>
                    <a:pt x="1935" y="3737"/>
                  </a:cubicBezTo>
                  <a:cubicBezTo>
                    <a:pt x="1602" y="4004"/>
                    <a:pt x="1402" y="4304"/>
                    <a:pt x="1301" y="4637"/>
                  </a:cubicBezTo>
                  <a:cubicBezTo>
                    <a:pt x="1168" y="5104"/>
                    <a:pt x="1035" y="5571"/>
                    <a:pt x="868" y="6038"/>
                  </a:cubicBezTo>
                  <a:cubicBezTo>
                    <a:pt x="734" y="6539"/>
                    <a:pt x="601" y="6972"/>
                    <a:pt x="468" y="7406"/>
                  </a:cubicBezTo>
                  <a:cubicBezTo>
                    <a:pt x="367" y="7806"/>
                    <a:pt x="267" y="8140"/>
                    <a:pt x="167" y="8440"/>
                  </a:cubicBezTo>
                  <a:cubicBezTo>
                    <a:pt x="101" y="8707"/>
                    <a:pt x="67" y="8874"/>
                    <a:pt x="34" y="8941"/>
                  </a:cubicBezTo>
                  <a:cubicBezTo>
                    <a:pt x="1" y="9007"/>
                    <a:pt x="1" y="9041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4"/>
                  </a:lnTo>
                  <a:cubicBezTo>
                    <a:pt x="834" y="9674"/>
                    <a:pt x="1035" y="9541"/>
                    <a:pt x="1135" y="9274"/>
                  </a:cubicBezTo>
                  <a:cubicBezTo>
                    <a:pt x="1135" y="9174"/>
                    <a:pt x="1235" y="8907"/>
                    <a:pt x="1368" y="8474"/>
                  </a:cubicBezTo>
                  <a:cubicBezTo>
                    <a:pt x="1502" y="8040"/>
                    <a:pt x="1635" y="7573"/>
                    <a:pt x="1768" y="7106"/>
                  </a:cubicBezTo>
                  <a:cubicBezTo>
                    <a:pt x="1902" y="6639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76"/>
                  </a:lnTo>
                  <a:lnTo>
                    <a:pt x="2569" y="11976"/>
                  </a:lnTo>
                  <a:lnTo>
                    <a:pt x="2569" y="17046"/>
                  </a:lnTo>
                  <a:cubicBezTo>
                    <a:pt x="2569" y="17246"/>
                    <a:pt x="2636" y="17380"/>
                    <a:pt x="2769" y="17513"/>
                  </a:cubicBezTo>
                  <a:cubicBezTo>
                    <a:pt x="2903" y="17647"/>
                    <a:pt x="3069" y="17713"/>
                    <a:pt x="3270" y="17713"/>
                  </a:cubicBezTo>
                  <a:cubicBezTo>
                    <a:pt x="3470" y="17713"/>
                    <a:pt x="3636" y="17647"/>
                    <a:pt x="3770" y="17513"/>
                  </a:cubicBezTo>
                  <a:cubicBezTo>
                    <a:pt x="3870" y="17380"/>
                    <a:pt x="3937" y="17246"/>
                    <a:pt x="3937" y="17046"/>
                  </a:cubicBezTo>
                  <a:lnTo>
                    <a:pt x="3937" y="11976"/>
                  </a:lnTo>
                  <a:lnTo>
                    <a:pt x="3937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0" y="17513"/>
                  </a:cubicBezTo>
                  <a:cubicBezTo>
                    <a:pt x="4604" y="17647"/>
                    <a:pt x="4737" y="17680"/>
                    <a:pt x="4971" y="17680"/>
                  </a:cubicBezTo>
                  <a:cubicBezTo>
                    <a:pt x="5171" y="17680"/>
                    <a:pt x="5304" y="17647"/>
                    <a:pt x="5438" y="17513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9"/>
                    <a:pt x="6438" y="7106"/>
                  </a:cubicBezTo>
                  <a:cubicBezTo>
                    <a:pt x="6605" y="7573"/>
                    <a:pt x="6739" y="8040"/>
                    <a:pt x="6872" y="8474"/>
                  </a:cubicBezTo>
                  <a:cubicBezTo>
                    <a:pt x="6972" y="8907"/>
                    <a:pt x="7039" y="9174"/>
                    <a:pt x="7072" y="9274"/>
                  </a:cubicBezTo>
                  <a:cubicBezTo>
                    <a:pt x="7139" y="9541"/>
                    <a:pt x="7339" y="9674"/>
                    <a:pt x="7639" y="9674"/>
                  </a:cubicBezTo>
                  <a:lnTo>
                    <a:pt x="7773" y="9641"/>
                  </a:lnTo>
                  <a:cubicBezTo>
                    <a:pt x="8073" y="9574"/>
                    <a:pt x="8206" y="9374"/>
                    <a:pt x="8206" y="9074"/>
                  </a:cubicBezTo>
                  <a:lnTo>
                    <a:pt x="8173" y="8941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39" y="7806"/>
                    <a:pt x="7706" y="7406"/>
                  </a:cubicBezTo>
                  <a:cubicBezTo>
                    <a:pt x="7606" y="6972"/>
                    <a:pt x="7439" y="6539"/>
                    <a:pt x="7306" y="6038"/>
                  </a:cubicBezTo>
                  <a:cubicBezTo>
                    <a:pt x="7172" y="5571"/>
                    <a:pt x="7039" y="5104"/>
                    <a:pt x="6939" y="4637"/>
                  </a:cubicBezTo>
                  <a:cubicBezTo>
                    <a:pt x="6805" y="4304"/>
                    <a:pt x="6572" y="4004"/>
                    <a:pt x="6272" y="3737"/>
                  </a:cubicBezTo>
                  <a:cubicBezTo>
                    <a:pt x="5971" y="3437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205664" y="3900433"/>
              <a:ext cx="161309" cy="348169"/>
            </a:xfrm>
            <a:custGeom>
              <a:avLst/>
              <a:gdLst/>
              <a:ahLst/>
              <a:cxnLst/>
              <a:rect l="l" t="t" r="r" b="b"/>
              <a:pathLst>
                <a:path w="8207" h="17714" extrusionOk="0">
                  <a:moveTo>
                    <a:pt x="4137" y="1"/>
                  </a:moveTo>
                  <a:cubicBezTo>
                    <a:pt x="3703" y="1"/>
                    <a:pt x="3370" y="134"/>
                    <a:pt x="3070" y="434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769" y="2202"/>
                    <a:pt x="3070" y="2503"/>
                  </a:cubicBezTo>
                  <a:cubicBezTo>
                    <a:pt x="3370" y="2769"/>
                    <a:pt x="3703" y="2903"/>
                    <a:pt x="4137" y="2903"/>
                  </a:cubicBezTo>
                  <a:cubicBezTo>
                    <a:pt x="4537" y="2903"/>
                    <a:pt x="4871" y="2769"/>
                    <a:pt x="5138" y="2503"/>
                  </a:cubicBezTo>
                  <a:cubicBezTo>
                    <a:pt x="5405" y="2202"/>
                    <a:pt x="5538" y="1869"/>
                    <a:pt x="5538" y="1435"/>
                  </a:cubicBezTo>
                  <a:cubicBezTo>
                    <a:pt x="5538" y="1035"/>
                    <a:pt x="5405" y="701"/>
                    <a:pt x="5138" y="434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69" y="3437"/>
                    <a:pt x="1935" y="3737"/>
                  </a:cubicBezTo>
                  <a:cubicBezTo>
                    <a:pt x="1602" y="4004"/>
                    <a:pt x="1402" y="4304"/>
                    <a:pt x="1302" y="4637"/>
                  </a:cubicBezTo>
                  <a:cubicBezTo>
                    <a:pt x="1135" y="5104"/>
                    <a:pt x="1001" y="5571"/>
                    <a:pt x="868" y="6038"/>
                  </a:cubicBezTo>
                  <a:cubicBezTo>
                    <a:pt x="735" y="6539"/>
                    <a:pt x="601" y="6972"/>
                    <a:pt x="468" y="7406"/>
                  </a:cubicBezTo>
                  <a:cubicBezTo>
                    <a:pt x="368" y="7806"/>
                    <a:pt x="268" y="8140"/>
                    <a:pt x="168" y="8440"/>
                  </a:cubicBezTo>
                  <a:cubicBezTo>
                    <a:pt x="101" y="8707"/>
                    <a:pt x="67" y="8874"/>
                    <a:pt x="34" y="8941"/>
                  </a:cubicBezTo>
                  <a:cubicBezTo>
                    <a:pt x="1" y="9007"/>
                    <a:pt x="1" y="9041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4"/>
                  </a:lnTo>
                  <a:cubicBezTo>
                    <a:pt x="835" y="9674"/>
                    <a:pt x="1035" y="9541"/>
                    <a:pt x="1135" y="9274"/>
                  </a:cubicBezTo>
                  <a:cubicBezTo>
                    <a:pt x="1135" y="9174"/>
                    <a:pt x="1235" y="8907"/>
                    <a:pt x="1368" y="8474"/>
                  </a:cubicBezTo>
                  <a:cubicBezTo>
                    <a:pt x="1502" y="8040"/>
                    <a:pt x="1635" y="7573"/>
                    <a:pt x="1769" y="7106"/>
                  </a:cubicBezTo>
                  <a:cubicBezTo>
                    <a:pt x="1902" y="6639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76"/>
                  </a:lnTo>
                  <a:lnTo>
                    <a:pt x="2569" y="11976"/>
                  </a:lnTo>
                  <a:lnTo>
                    <a:pt x="2569" y="17046"/>
                  </a:lnTo>
                  <a:cubicBezTo>
                    <a:pt x="2569" y="17246"/>
                    <a:pt x="2636" y="17380"/>
                    <a:pt x="2769" y="17513"/>
                  </a:cubicBezTo>
                  <a:cubicBezTo>
                    <a:pt x="2903" y="17647"/>
                    <a:pt x="3070" y="17713"/>
                    <a:pt x="3270" y="17713"/>
                  </a:cubicBezTo>
                  <a:cubicBezTo>
                    <a:pt x="3470" y="17713"/>
                    <a:pt x="3637" y="17647"/>
                    <a:pt x="3770" y="17513"/>
                  </a:cubicBezTo>
                  <a:cubicBezTo>
                    <a:pt x="3870" y="17380"/>
                    <a:pt x="3937" y="17246"/>
                    <a:pt x="3937" y="17046"/>
                  </a:cubicBezTo>
                  <a:lnTo>
                    <a:pt x="3937" y="11976"/>
                  </a:lnTo>
                  <a:lnTo>
                    <a:pt x="3937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1" y="17513"/>
                  </a:cubicBezTo>
                  <a:cubicBezTo>
                    <a:pt x="4604" y="17647"/>
                    <a:pt x="4737" y="17680"/>
                    <a:pt x="4971" y="17680"/>
                  </a:cubicBezTo>
                  <a:cubicBezTo>
                    <a:pt x="5171" y="17680"/>
                    <a:pt x="5305" y="17647"/>
                    <a:pt x="5438" y="17513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9"/>
                    <a:pt x="6439" y="7106"/>
                  </a:cubicBezTo>
                  <a:cubicBezTo>
                    <a:pt x="6605" y="7573"/>
                    <a:pt x="6739" y="8040"/>
                    <a:pt x="6872" y="8474"/>
                  </a:cubicBezTo>
                  <a:cubicBezTo>
                    <a:pt x="6972" y="8907"/>
                    <a:pt x="7039" y="9174"/>
                    <a:pt x="7072" y="9274"/>
                  </a:cubicBezTo>
                  <a:cubicBezTo>
                    <a:pt x="7139" y="9541"/>
                    <a:pt x="7339" y="9674"/>
                    <a:pt x="7640" y="9674"/>
                  </a:cubicBezTo>
                  <a:lnTo>
                    <a:pt x="7773" y="9641"/>
                  </a:lnTo>
                  <a:cubicBezTo>
                    <a:pt x="8040" y="9574"/>
                    <a:pt x="8207" y="9374"/>
                    <a:pt x="8207" y="9074"/>
                  </a:cubicBezTo>
                  <a:lnTo>
                    <a:pt x="8173" y="8941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40" y="7806"/>
                    <a:pt x="7706" y="7406"/>
                  </a:cubicBezTo>
                  <a:cubicBezTo>
                    <a:pt x="7606" y="6972"/>
                    <a:pt x="7439" y="6539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4"/>
                    <a:pt x="6572" y="4004"/>
                    <a:pt x="6272" y="3737"/>
                  </a:cubicBezTo>
                  <a:cubicBezTo>
                    <a:pt x="5972" y="3437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633781" y="3900433"/>
              <a:ext cx="161309" cy="348169"/>
            </a:xfrm>
            <a:custGeom>
              <a:avLst/>
              <a:gdLst/>
              <a:ahLst/>
              <a:cxnLst/>
              <a:rect l="l" t="t" r="r" b="b"/>
              <a:pathLst>
                <a:path w="8207" h="17714" extrusionOk="0">
                  <a:moveTo>
                    <a:pt x="4137" y="1"/>
                  </a:moveTo>
                  <a:cubicBezTo>
                    <a:pt x="3704" y="1"/>
                    <a:pt x="3337" y="134"/>
                    <a:pt x="3070" y="434"/>
                  </a:cubicBezTo>
                  <a:cubicBezTo>
                    <a:pt x="2770" y="701"/>
                    <a:pt x="2636" y="1035"/>
                    <a:pt x="2636" y="1435"/>
                  </a:cubicBezTo>
                  <a:cubicBezTo>
                    <a:pt x="2636" y="1869"/>
                    <a:pt x="2770" y="2202"/>
                    <a:pt x="3070" y="2503"/>
                  </a:cubicBezTo>
                  <a:cubicBezTo>
                    <a:pt x="3337" y="2769"/>
                    <a:pt x="3704" y="2903"/>
                    <a:pt x="4137" y="2903"/>
                  </a:cubicBezTo>
                  <a:cubicBezTo>
                    <a:pt x="4504" y="2903"/>
                    <a:pt x="4871" y="2769"/>
                    <a:pt x="5138" y="2503"/>
                  </a:cubicBezTo>
                  <a:cubicBezTo>
                    <a:pt x="5405" y="2202"/>
                    <a:pt x="5538" y="1869"/>
                    <a:pt x="5538" y="1435"/>
                  </a:cubicBezTo>
                  <a:cubicBezTo>
                    <a:pt x="5538" y="1035"/>
                    <a:pt x="5405" y="701"/>
                    <a:pt x="5138" y="434"/>
                  </a:cubicBezTo>
                  <a:cubicBezTo>
                    <a:pt x="4871" y="134"/>
                    <a:pt x="4538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36" y="3437"/>
                    <a:pt x="1936" y="3737"/>
                  </a:cubicBezTo>
                  <a:cubicBezTo>
                    <a:pt x="1602" y="4004"/>
                    <a:pt x="1402" y="4304"/>
                    <a:pt x="1302" y="4637"/>
                  </a:cubicBezTo>
                  <a:cubicBezTo>
                    <a:pt x="1135" y="5104"/>
                    <a:pt x="1002" y="5571"/>
                    <a:pt x="868" y="6038"/>
                  </a:cubicBezTo>
                  <a:cubicBezTo>
                    <a:pt x="735" y="6539"/>
                    <a:pt x="601" y="6972"/>
                    <a:pt x="468" y="7406"/>
                  </a:cubicBezTo>
                  <a:cubicBezTo>
                    <a:pt x="335" y="7806"/>
                    <a:pt x="234" y="8140"/>
                    <a:pt x="168" y="8440"/>
                  </a:cubicBezTo>
                  <a:cubicBezTo>
                    <a:pt x="101" y="8707"/>
                    <a:pt x="34" y="8874"/>
                    <a:pt x="34" y="8941"/>
                  </a:cubicBezTo>
                  <a:cubicBezTo>
                    <a:pt x="1" y="9007"/>
                    <a:pt x="1" y="9041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35" y="9674"/>
                  </a:lnTo>
                  <a:cubicBezTo>
                    <a:pt x="835" y="9674"/>
                    <a:pt x="1035" y="9541"/>
                    <a:pt x="1102" y="9274"/>
                  </a:cubicBezTo>
                  <a:cubicBezTo>
                    <a:pt x="1135" y="9174"/>
                    <a:pt x="1235" y="8907"/>
                    <a:pt x="1369" y="8474"/>
                  </a:cubicBezTo>
                  <a:cubicBezTo>
                    <a:pt x="1502" y="8040"/>
                    <a:pt x="1635" y="7573"/>
                    <a:pt x="1769" y="7106"/>
                  </a:cubicBezTo>
                  <a:cubicBezTo>
                    <a:pt x="1902" y="6639"/>
                    <a:pt x="2069" y="6038"/>
                    <a:pt x="2303" y="5271"/>
                  </a:cubicBezTo>
                  <a:lnTo>
                    <a:pt x="2636" y="5271"/>
                  </a:lnTo>
                  <a:lnTo>
                    <a:pt x="668" y="11976"/>
                  </a:lnTo>
                  <a:lnTo>
                    <a:pt x="2569" y="11976"/>
                  </a:lnTo>
                  <a:lnTo>
                    <a:pt x="2569" y="17046"/>
                  </a:lnTo>
                  <a:cubicBezTo>
                    <a:pt x="2569" y="17246"/>
                    <a:pt x="2636" y="17380"/>
                    <a:pt x="2770" y="17513"/>
                  </a:cubicBezTo>
                  <a:cubicBezTo>
                    <a:pt x="2903" y="17647"/>
                    <a:pt x="3070" y="17713"/>
                    <a:pt x="3270" y="17713"/>
                  </a:cubicBezTo>
                  <a:cubicBezTo>
                    <a:pt x="3470" y="17713"/>
                    <a:pt x="3637" y="17647"/>
                    <a:pt x="3737" y="17513"/>
                  </a:cubicBezTo>
                  <a:cubicBezTo>
                    <a:pt x="3870" y="17380"/>
                    <a:pt x="3937" y="17246"/>
                    <a:pt x="3937" y="17046"/>
                  </a:cubicBezTo>
                  <a:lnTo>
                    <a:pt x="3937" y="11976"/>
                  </a:lnTo>
                  <a:lnTo>
                    <a:pt x="3937" y="11943"/>
                  </a:lnTo>
                  <a:lnTo>
                    <a:pt x="4271" y="11943"/>
                  </a:lnTo>
                  <a:lnTo>
                    <a:pt x="4271" y="17013"/>
                  </a:lnTo>
                  <a:cubicBezTo>
                    <a:pt x="4271" y="17213"/>
                    <a:pt x="4337" y="17380"/>
                    <a:pt x="4471" y="17513"/>
                  </a:cubicBezTo>
                  <a:cubicBezTo>
                    <a:pt x="4604" y="17647"/>
                    <a:pt x="4738" y="17680"/>
                    <a:pt x="4971" y="17680"/>
                  </a:cubicBezTo>
                  <a:cubicBezTo>
                    <a:pt x="5171" y="17680"/>
                    <a:pt x="5305" y="17647"/>
                    <a:pt x="5438" y="17513"/>
                  </a:cubicBezTo>
                  <a:cubicBezTo>
                    <a:pt x="5605" y="17380"/>
                    <a:pt x="5672" y="17213"/>
                    <a:pt x="5672" y="17013"/>
                  </a:cubicBezTo>
                  <a:lnTo>
                    <a:pt x="5672" y="11943"/>
                  </a:lnTo>
                  <a:lnTo>
                    <a:pt x="7540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272" y="6639"/>
                    <a:pt x="6439" y="7106"/>
                  </a:cubicBezTo>
                  <a:cubicBezTo>
                    <a:pt x="6606" y="7573"/>
                    <a:pt x="6739" y="8040"/>
                    <a:pt x="6873" y="8474"/>
                  </a:cubicBezTo>
                  <a:cubicBezTo>
                    <a:pt x="6973" y="8907"/>
                    <a:pt x="7039" y="9174"/>
                    <a:pt x="7073" y="9274"/>
                  </a:cubicBezTo>
                  <a:cubicBezTo>
                    <a:pt x="7139" y="9541"/>
                    <a:pt x="7340" y="9674"/>
                    <a:pt x="7640" y="9674"/>
                  </a:cubicBezTo>
                  <a:lnTo>
                    <a:pt x="7773" y="9641"/>
                  </a:lnTo>
                  <a:cubicBezTo>
                    <a:pt x="8040" y="9574"/>
                    <a:pt x="8207" y="9374"/>
                    <a:pt x="8207" y="9074"/>
                  </a:cubicBezTo>
                  <a:lnTo>
                    <a:pt x="8173" y="8941"/>
                  </a:lnTo>
                  <a:cubicBezTo>
                    <a:pt x="8140" y="8874"/>
                    <a:pt x="8073" y="8707"/>
                    <a:pt x="8007" y="8440"/>
                  </a:cubicBezTo>
                  <a:cubicBezTo>
                    <a:pt x="7940" y="8140"/>
                    <a:pt x="7840" y="7806"/>
                    <a:pt x="7706" y="7406"/>
                  </a:cubicBezTo>
                  <a:cubicBezTo>
                    <a:pt x="7573" y="6972"/>
                    <a:pt x="7440" y="6539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4"/>
                    <a:pt x="6572" y="4004"/>
                    <a:pt x="6272" y="3737"/>
                  </a:cubicBezTo>
                  <a:cubicBezTo>
                    <a:pt x="5972" y="3437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061917" y="3900433"/>
              <a:ext cx="160640" cy="348169"/>
            </a:xfrm>
            <a:custGeom>
              <a:avLst/>
              <a:gdLst/>
              <a:ahLst/>
              <a:cxnLst/>
              <a:rect l="l" t="t" r="r" b="b"/>
              <a:pathLst>
                <a:path w="8173" h="17714" extrusionOk="0">
                  <a:moveTo>
                    <a:pt x="4103" y="1"/>
                  </a:moveTo>
                  <a:cubicBezTo>
                    <a:pt x="3703" y="1"/>
                    <a:pt x="3336" y="134"/>
                    <a:pt x="3069" y="434"/>
                  </a:cubicBezTo>
                  <a:cubicBezTo>
                    <a:pt x="2769" y="701"/>
                    <a:pt x="2635" y="1035"/>
                    <a:pt x="2635" y="1435"/>
                  </a:cubicBezTo>
                  <a:cubicBezTo>
                    <a:pt x="2635" y="1869"/>
                    <a:pt x="2769" y="2202"/>
                    <a:pt x="3069" y="2503"/>
                  </a:cubicBezTo>
                  <a:cubicBezTo>
                    <a:pt x="3336" y="2769"/>
                    <a:pt x="3703" y="2903"/>
                    <a:pt x="4103" y="2903"/>
                  </a:cubicBezTo>
                  <a:cubicBezTo>
                    <a:pt x="4503" y="2903"/>
                    <a:pt x="4870" y="2769"/>
                    <a:pt x="5137" y="2503"/>
                  </a:cubicBezTo>
                  <a:cubicBezTo>
                    <a:pt x="5404" y="2202"/>
                    <a:pt x="5537" y="1869"/>
                    <a:pt x="5537" y="1435"/>
                  </a:cubicBezTo>
                  <a:cubicBezTo>
                    <a:pt x="5537" y="1035"/>
                    <a:pt x="5404" y="701"/>
                    <a:pt x="5137" y="434"/>
                  </a:cubicBezTo>
                  <a:cubicBezTo>
                    <a:pt x="4870" y="134"/>
                    <a:pt x="4503" y="1"/>
                    <a:pt x="4103" y="1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35" y="3437"/>
                    <a:pt x="1935" y="3737"/>
                  </a:cubicBezTo>
                  <a:cubicBezTo>
                    <a:pt x="1601" y="4004"/>
                    <a:pt x="1401" y="4304"/>
                    <a:pt x="1301" y="4637"/>
                  </a:cubicBezTo>
                  <a:cubicBezTo>
                    <a:pt x="1134" y="5104"/>
                    <a:pt x="1001" y="5571"/>
                    <a:pt x="867" y="6038"/>
                  </a:cubicBezTo>
                  <a:cubicBezTo>
                    <a:pt x="734" y="6539"/>
                    <a:pt x="601" y="6972"/>
                    <a:pt x="467" y="7406"/>
                  </a:cubicBezTo>
                  <a:cubicBezTo>
                    <a:pt x="334" y="7806"/>
                    <a:pt x="234" y="8140"/>
                    <a:pt x="167" y="8440"/>
                  </a:cubicBezTo>
                  <a:cubicBezTo>
                    <a:pt x="100" y="8707"/>
                    <a:pt x="34" y="8874"/>
                    <a:pt x="34" y="8941"/>
                  </a:cubicBezTo>
                  <a:cubicBezTo>
                    <a:pt x="0" y="9007"/>
                    <a:pt x="0" y="9041"/>
                    <a:pt x="0" y="9107"/>
                  </a:cubicBezTo>
                  <a:cubicBezTo>
                    <a:pt x="0" y="9374"/>
                    <a:pt x="134" y="9541"/>
                    <a:pt x="400" y="9641"/>
                  </a:cubicBezTo>
                  <a:lnTo>
                    <a:pt x="534" y="9674"/>
                  </a:lnTo>
                  <a:cubicBezTo>
                    <a:pt x="834" y="9674"/>
                    <a:pt x="1034" y="9541"/>
                    <a:pt x="1101" y="9274"/>
                  </a:cubicBezTo>
                  <a:cubicBezTo>
                    <a:pt x="1134" y="9174"/>
                    <a:pt x="1201" y="8907"/>
                    <a:pt x="1368" y="8474"/>
                  </a:cubicBezTo>
                  <a:cubicBezTo>
                    <a:pt x="1468" y="8040"/>
                    <a:pt x="1635" y="7573"/>
                    <a:pt x="1768" y="7106"/>
                  </a:cubicBezTo>
                  <a:cubicBezTo>
                    <a:pt x="1902" y="6639"/>
                    <a:pt x="2068" y="6038"/>
                    <a:pt x="2302" y="5271"/>
                  </a:cubicBezTo>
                  <a:lnTo>
                    <a:pt x="2635" y="5271"/>
                  </a:lnTo>
                  <a:lnTo>
                    <a:pt x="667" y="11976"/>
                  </a:lnTo>
                  <a:lnTo>
                    <a:pt x="2569" y="11976"/>
                  </a:lnTo>
                  <a:lnTo>
                    <a:pt x="2569" y="17046"/>
                  </a:lnTo>
                  <a:cubicBezTo>
                    <a:pt x="2569" y="17246"/>
                    <a:pt x="2635" y="17380"/>
                    <a:pt x="2769" y="17513"/>
                  </a:cubicBezTo>
                  <a:cubicBezTo>
                    <a:pt x="2902" y="17647"/>
                    <a:pt x="3069" y="17713"/>
                    <a:pt x="3269" y="17713"/>
                  </a:cubicBezTo>
                  <a:cubicBezTo>
                    <a:pt x="3469" y="17713"/>
                    <a:pt x="3636" y="17647"/>
                    <a:pt x="3736" y="17513"/>
                  </a:cubicBezTo>
                  <a:cubicBezTo>
                    <a:pt x="3870" y="17380"/>
                    <a:pt x="3936" y="17246"/>
                    <a:pt x="3936" y="17046"/>
                  </a:cubicBezTo>
                  <a:lnTo>
                    <a:pt x="3936" y="11976"/>
                  </a:lnTo>
                  <a:lnTo>
                    <a:pt x="3936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0" y="17513"/>
                  </a:cubicBezTo>
                  <a:cubicBezTo>
                    <a:pt x="4603" y="17647"/>
                    <a:pt x="4737" y="17680"/>
                    <a:pt x="4937" y="17680"/>
                  </a:cubicBezTo>
                  <a:cubicBezTo>
                    <a:pt x="5137" y="17680"/>
                    <a:pt x="5304" y="17647"/>
                    <a:pt x="5437" y="17513"/>
                  </a:cubicBezTo>
                  <a:cubicBezTo>
                    <a:pt x="5604" y="17380"/>
                    <a:pt x="5638" y="17213"/>
                    <a:pt x="5638" y="17013"/>
                  </a:cubicBezTo>
                  <a:lnTo>
                    <a:pt x="5638" y="11943"/>
                  </a:lnTo>
                  <a:lnTo>
                    <a:pt x="7506" y="11943"/>
                  </a:lnTo>
                  <a:lnTo>
                    <a:pt x="5537" y="5271"/>
                  </a:lnTo>
                  <a:lnTo>
                    <a:pt x="5871" y="5271"/>
                  </a:lnTo>
                  <a:cubicBezTo>
                    <a:pt x="6105" y="6038"/>
                    <a:pt x="6271" y="6639"/>
                    <a:pt x="6438" y="7106"/>
                  </a:cubicBezTo>
                  <a:cubicBezTo>
                    <a:pt x="6572" y="7573"/>
                    <a:pt x="6705" y="8040"/>
                    <a:pt x="6838" y="8474"/>
                  </a:cubicBezTo>
                  <a:cubicBezTo>
                    <a:pt x="6972" y="8907"/>
                    <a:pt x="7039" y="9174"/>
                    <a:pt x="7072" y="9274"/>
                  </a:cubicBezTo>
                  <a:cubicBezTo>
                    <a:pt x="7139" y="9541"/>
                    <a:pt x="7339" y="9674"/>
                    <a:pt x="7639" y="9674"/>
                  </a:cubicBezTo>
                  <a:lnTo>
                    <a:pt x="7772" y="9641"/>
                  </a:lnTo>
                  <a:cubicBezTo>
                    <a:pt x="8039" y="9574"/>
                    <a:pt x="8173" y="9374"/>
                    <a:pt x="8173" y="9074"/>
                  </a:cubicBezTo>
                  <a:lnTo>
                    <a:pt x="8139" y="8941"/>
                  </a:lnTo>
                  <a:cubicBezTo>
                    <a:pt x="8139" y="8874"/>
                    <a:pt x="8073" y="8707"/>
                    <a:pt x="8006" y="8440"/>
                  </a:cubicBezTo>
                  <a:cubicBezTo>
                    <a:pt x="7939" y="8140"/>
                    <a:pt x="7806" y="7806"/>
                    <a:pt x="7706" y="7406"/>
                  </a:cubicBezTo>
                  <a:cubicBezTo>
                    <a:pt x="7572" y="6972"/>
                    <a:pt x="7439" y="6539"/>
                    <a:pt x="7305" y="6038"/>
                  </a:cubicBezTo>
                  <a:cubicBezTo>
                    <a:pt x="7172" y="5571"/>
                    <a:pt x="7039" y="5104"/>
                    <a:pt x="6905" y="4637"/>
                  </a:cubicBezTo>
                  <a:cubicBezTo>
                    <a:pt x="6805" y="4304"/>
                    <a:pt x="6572" y="4004"/>
                    <a:pt x="6271" y="3737"/>
                  </a:cubicBezTo>
                  <a:cubicBezTo>
                    <a:pt x="5971" y="3437"/>
                    <a:pt x="5604" y="3303"/>
                    <a:pt x="5237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3489384" y="3900433"/>
              <a:ext cx="161289" cy="348169"/>
            </a:xfrm>
            <a:custGeom>
              <a:avLst/>
              <a:gdLst/>
              <a:ahLst/>
              <a:cxnLst/>
              <a:rect l="l" t="t" r="r" b="b"/>
              <a:pathLst>
                <a:path w="8206" h="17714" extrusionOk="0">
                  <a:moveTo>
                    <a:pt x="4136" y="1"/>
                  </a:moveTo>
                  <a:cubicBezTo>
                    <a:pt x="3736" y="1"/>
                    <a:pt x="3369" y="134"/>
                    <a:pt x="3069" y="434"/>
                  </a:cubicBezTo>
                  <a:cubicBezTo>
                    <a:pt x="2802" y="701"/>
                    <a:pt x="2669" y="1035"/>
                    <a:pt x="2669" y="1435"/>
                  </a:cubicBezTo>
                  <a:cubicBezTo>
                    <a:pt x="2669" y="1869"/>
                    <a:pt x="2802" y="2202"/>
                    <a:pt x="3069" y="2503"/>
                  </a:cubicBezTo>
                  <a:cubicBezTo>
                    <a:pt x="3369" y="2769"/>
                    <a:pt x="3736" y="2903"/>
                    <a:pt x="4136" y="2903"/>
                  </a:cubicBezTo>
                  <a:cubicBezTo>
                    <a:pt x="4537" y="2903"/>
                    <a:pt x="4870" y="2769"/>
                    <a:pt x="5137" y="2503"/>
                  </a:cubicBezTo>
                  <a:cubicBezTo>
                    <a:pt x="5437" y="2202"/>
                    <a:pt x="5571" y="1869"/>
                    <a:pt x="5571" y="1435"/>
                  </a:cubicBezTo>
                  <a:cubicBezTo>
                    <a:pt x="5571" y="1035"/>
                    <a:pt x="5437" y="701"/>
                    <a:pt x="5137" y="434"/>
                  </a:cubicBezTo>
                  <a:cubicBezTo>
                    <a:pt x="4904" y="134"/>
                    <a:pt x="4537" y="1"/>
                    <a:pt x="4136" y="1"/>
                  </a:cubicBezTo>
                  <a:close/>
                  <a:moveTo>
                    <a:pt x="2935" y="3303"/>
                  </a:moveTo>
                  <a:cubicBezTo>
                    <a:pt x="2602" y="3303"/>
                    <a:pt x="2268" y="3437"/>
                    <a:pt x="1935" y="3737"/>
                  </a:cubicBezTo>
                  <a:cubicBezTo>
                    <a:pt x="1601" y="4004"/>
                    <a:pt x="1401" y="4304"/>
                    <a:pt x="1334" y="4637"/>
                  </a:cubicBezTo>
                  <a:cubicBezTo>
                    <a:pt x="1168" y="5104"/>
                    <a:pt x="1034" y="5571"/>
                    <a:pt x="901" y="6038"/>
                  </a:cubicBezTo>
                  <a:cubicBezTo>
                    <a:pt x="734" y="6539"/>
                    <a:pt x="600" y="6972"/>
                    <a:pt x="500" y="7406"/>
                  </a:cubicBezTo>
                  <a:cubicBezTo>
                    <a:pt x="367" y="7806"/>
                    <a:pt x="267" y="8140"/>
                    <a:pt x="200" y="8440"/>
                  </a:cubicBezTo>
                  <a:cubicBezTo>
                    <a:pt x="100" y="8707"/>
                    <a:pt x="67" y="8874"/>
                    <a:pt x="33" y="8941"/>
                  </a:cubicBezTo>
                  <a:cubicBezTo>
                    <a:pt x="0" y="9007"/>
                    <a:pt x="0" y="9041"/>
                    <a:pt x="0" y="9107"/>
                  </a:cubicBezTo>
                  <a:cubicBezTo>
                    <a:pt x="0" y="9374"/>
                    <a:pt x="133" y="9541"/>
                    <a:pt x="400" y="9641"/>
                  </a:cubicBezTo>
                  <a:lnTo>
                    <a:pt x="567" y="9674"/>
                  </a:lnTo>
                  <a:cubicBezTo>
                    <a:pt x="867" y="9674"/>
                    <a:pt x="1034" y="9541"/>
                    <a:pt x="1134" y="9274"/>
                  </a:cubicBezTo>
                  <a:cubicBezTo>
                    <a:pt x="1134" y="9174"/>
                    <a:pt x="1234" y="8907"/>
                    <a:pt x="1368" y="8474"/>
                  </a:cubicBezTo>
                  <a:cubicBezTo>
                    <a:pt x="1501" y="8040"/>
                    <a:pt x="1635" y="7573"/>
                    <a:pt x="1768" y="7106"/>
                  </a:cubicBezTo>
                  <a:cubicBezTo>
                    <a:pt x="1901" y="6639"/>
                    <a:pt x="2102" y="6038"/>
                    <a:pt x="2302" y="5271"/>
                  </a:cubicBezTo>
                  <a:lnTo>
                    <a:pt x="2669" y="5271"/>
                  </a:lnTo>
                  <a:lnTo>
                    <a:pt x="667" y="11976"/>
                  </a:lnTo>
                  <a:lnTo>
                    <a:pt x="2569" y="11976"/>
                  </a:lnTo>
                  <a:lnTo>
                    <a:pt x="2569" y="17046"/>
                  </a:lnTo>
                  <a:cubicBezTo>
                    <a:pt x="2569" y="17246"/>
                    <a:pt x="2635" y="17380"/>
                    <a:pt x="2802" y="17513"/>
                  </a:cubicBezTo>
                  <a:cubicBezTo>
                    <a:pt x="2935" y="17647"/>
                    <a:pt x="3102" y="17713"/>
                    <a:pt x="3302" y="17713"/>
                  </a:cubicBezTo>
                  <a:cubicBezTo>
                    <a:pt x="3503" y="17713"/>
                    <a:pt x="3636" y="17647"/>
                    <a:pt x="3769" y="17513"/>
                  </a:cubicBezTo>
                  <a:cubicBezTo>
                    <a:pt x="3903" y="17380"/>
                    <a:pt x="3970" y="17246"/>
                    <a:pt x="3970" y="17046"/>
                  </a:cubicBezTo>
                  <a:lnTo>
                    <a:pt x="3970" y="11976"/>
                  </a:lnTo>
                  <a:lnTo>
                    <a:pt x="3970" y="11943"/>
                  </a:lnTo>
                  <a:lnTo>
                    <a:pt x="4303" y="11943"/>
                  </a:lnTo>
                  <a:lnTo>
                    <a:pt x="4303" y="17013"/>
                  </a:lnTo>
                  <a:cubicBezTo>
                    <a:pt x="4303" y="17213"/>
                    <a:pt x="4336" y="17380"/>
                    <a:pt x="4470" y="17513"/>
                  </a:cubicBezTo>
                  <a:cubicBezTo>
                    <a:pt x="4603" y="17647"/>
                    <a:pt x="4737" y="17680"/>
                    <a:pt x="4970" y="17680"/>
                  </a:cubicBezTo>
                  <a:cubicBezTo>
                    <a:pt x="5170" y="17680"/>
                    <a:pt x="5304" y="17647"/>
                    <a:pt x="5437" y="17513"/>
                  </a:cubicBezTo>
                  <a:cubicBezTo>
                    <a:pt x="5604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71" y="5271"/>
                  </a:lnTo>
                  <a:lnTo>
                    <a:pt x="5904" y="5271"/>
                  </a:lnTo>
                  <a:cubicBezTo>
                    <a:pt x="6104" y="6038"/>
                    <a:pt x="6305" y="6639"/>
                    <a:pt x="6438" y="7106"/>
                  </a:cubicBezTo>
                  <a:cubicBezTo>
                    <a:pt x="6605" y="7573"/>
                    <a:pt x="6738" y="8040"/>
                    <a:pt x="6872" y="8474"/>
                  </a:cubicBezTo>
                  <a:cubicBezTo>
                    <a:pt x="6972" y="8907"/>
                    <a:pt x="7072" y="9174"/>
                    <a:pt x="7072" y="9274"/>
                  </a:cubicBezTo>
                  <a:cubicBezTo>
                    <a:pt x="7172" y="9541"/>
                    <a:pt x="7339" y="9674"/>
                    <a:pt x="7639" y="9674"/>
                  </a:cubicBezTo>
                  <a:lnTo>
                    <a:pt x="7772" y="9641"/>
                  </a:lnTo>
                  <a:cubicBezTo>
                    <a:pt x="8072" y="9574"/>
                    <a:pt x="8206" y="9374"/>
                    <a:pt x="8206" y="9074"/>
                  </a:cubicBezTo>
                  <a:lnTo>
                    <a:pt x="8173" y="8941"/>
                  </a:lnTo>
                  <a:cubicBezTo>
                    <a:pt x="8139" y="8874"/>
                    <a:pt x="8106" y="8707"/>
                    <a:pt x="8006" y="8440"/>
                  </a:cubicBezTo>
                  <a:cubicBezTo>
                    <a:pt x="7939" y="8140"/>
                    <a:pt x="7839" y="7806"/>
                    <a:pt x="7706" y="7406"/>
                  </a:cubicBezTo>
                  <a:cubicBezTo>
                    <a:pt x="7605" y="6972"/>
                    <a:pt x="7472" y="6539"/>
                    <a:pt x="7339" y="6038"/>
                  </a:cubicBezTo>
                  <a:cubicBezTo>
                    <a:pt x="7205" y="5571"/>
                    <a:pt x="7072" y="5104"/>
                    <a:pt x="6938" y="4637"/>
                  </a:cubicBezTo>
                  <a:cubicBezTo>
                    <a:pt x="6805" y="4304"/>
                    <a:pt x="6605" y="4004"/>
                    <a:pt x="6305" y="3737"/>
                  </a:cubicBezTo>
                  <a:cubicBezTo>
                    <a:pt x="5971" y="3437"/>
                    <a:pt x="5637" y="3303"/>
                    <a:pt x="5270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77548" y="4288572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3" y="0"/>
                    <a:pt x="3370" y="134"/>
                    <a:pt x="3069" y="434"/>
                  </a:cubicBezTo>
                  <a:cubicBezTo>
                    <a:pt x="2769" y="701"/>
                    <a:pt x="2636" y="1034"/>
                    <a:pt x="2636" y="1435"/>
                  </a:cubicBezTo>
                  <a:cubicBezTo>
                    <a:pt x="2636" y="1868"/>
                    <a:pt x="2803" y="2202"/>
                    <a:pt x="3069" y="2502"/>
                  </a:cubicBezTo>
                  <a:cubicBezTo>
                    <a:pt x="3370" y="2769"/>
                    <a:pt x="3703" y="2902"/>
                    <a:pt x="4137" y="2902"/>
                  </a:cubicBezTo>
                  <a:cubicBezTo>
                    <a:pt x="4537" y="2902"/>
                    <a:pt x="4871" y="2769"/>
                    <a:pt x="5138" y="2502"/>
                  </a:cubicBezTo>
                  <a:cubicBezTo>
                    <a:pt x="5404" y="2202"/>
                    <a:pt x="5571" y="1868"/>
                    <a:pt x="5571" y="1435"/>
                  </a:cubicBezTo>
                  <a:cubicBezTo>
                    <a:pt x="5571" y="1068"/>
                    <a:pt x="5404" y="701"/>
                    <a:pt x="5138" y="434"/>
                  </a:cubicBezTo>
                  <a:cubicBezTo>
                    <a:pt x="4871" y="134"/>
                    <a:pt x="4537" y="0"/>
                    <a:pt x="4137" y="0"/>
                  </a:cubicBezTo>
                  <a:close/>
                  <a:moveTo>
                    <a:pt x="2936" y="3303"/>
                  </a:moveTo>
                  <a:cubicBezTo>
                    <a:pt x="2602" y="3303"/>
                    <a:pt x="2269" y="3436"/>
                    <a:pt x="1935" y="3736"/>
                  </a:cubicBezTo>
                  <a:cubicBezTo>
                    <a:pt x="1602" y="4003"/>
                    <a:pt x="1402" y="4303"/>
                    <a:pt x="1301" y="4637"/>
                  </a:cubicBezTo>
                  <a:cubicBezTo>
                    <a:pt x="1168" y="5104"/>
                    <a:pt x="1035" y="5571"/>
                    <a:pt x="868" y="6038"/>
                  </a:cubicBezTo>
                  <a:cubicBezTo>
                    <a:pt x="734" y="6538"/>
                    <a:pt x="601" y="6972"/>
                    <a:pt x="468" y="7406"/>
                  </a:cubicBezTo>
                  <a:cubicBezTo>
                    <a:pt x="367" y="7806"/>
                    <a:pt x="267" y="8139"/>
                    <a:pt x="167" y="8440"/>
                  </a:cubicBezTo>
                  <a:cubicBezTo>
                    <a:pt x="101" y="8706"/>
                    <a:pt x="67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4"/>
                    <a:pt x="134" y="9540"/>
                    <a:pt x="401" y="9640"/>
                  </a:cubicBezTo>
                  <a:lnTo>
                    <a:pt x="568" y="9674"/>
                  </a:lnTo>
                  <a:cubicBezTo>
                    <a:pt x="834" y="9674"/>
                    <a:pt x="1035" y="9540"/>
                    <a:pt x="1135" y="9274"/>
                  </a:cubicBezTo>
                  <a:cubicBezTo>
                    <a:pt x="1135" y="9173"/>
                    <a:pt x="1235" y="8907"/>
                    <a:pt x="1368" y="8473"/>
                  </a:cubicBezTo>
                  <a:cubicBezTo>
                    <a:pt x="1502" y="8039"/>
                    <a:pt x="1635" y="7572"/>
                    <a:pt x="1768" y="7105"/>
                  </a:cubicBezTo>
                  <a:cubicBezTo>
                    <a:pt x="1902" y="6638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69" y="17513"/>
                  </a:cubicBezTo>
                  <a:cubicBezTo>
                    <a:pt x="2903" y="17646"/>
                    <a:pt x="3069" y="17713"/>
                    <a:pt x="3270" y="17713"/>
                  </a:cubicBezTo>
                  <a:cubicBezTo>
                    <a:pt x="3470" y="17713"/>
                    <a:pt x="3636" y="17646"/>
                    <a:pt x="3770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4270" y="11975"/>
                  </a:lnTo>
                  <a:lnTo>
                    <a:pt x="4270" y="17012"/>
                  </a:lnTo>
                  <a:cubicBezTo>
                    <a:pt x="4270" y="17213"/>
                    <a:pt x="4337" y="17379"/>
                    <a:pt x="4470" y="17513"/>
                  </a:cubicBezTo>
                  <a:cubicBezTo>
                    <a:pt x="4604" y="17646"/>
                    <a:pt x="4737" y="17680"/>
                    <a:pt x="4971" y="17680"/>
                  </a:cubicBezTo>
                  <a:cubicBezTo>
                    <a:pt x="5171" y="17680"/>
                    <a:pt x="5304" y="17646"/>
                    <a:pt x="5438" y="17513"/>
                  </a:cubicBezTo>
                  <a:cubicBezTo>
                    <a:pt x="5605" y="17379"/>
                    <a:pt x="5671" y="17213"/>
                    <a:pt x="5671" y="17012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8"/>
                    <a:pt x="6438" y="7105"/>
                  </a:cubicBezTo>
                  <a:cubicBezTo>
                    <a:pt x="6605" y="7572"/>
                    <a:pt x="6739" y="8039"/>
                    <a:pt x="6872" y="8473"/>
                  </a:cubicBezTo>
                  <a:cubicBezTo>
                    <a:pt x="6972" y="8907"/>
                    <a:pt x="7039" y="9173"/>
                    <a:pt x="7072" y="9274"/>
                  </a:cubicBezTo>
                  <a:cubicBezTo>
                    <a:pt x="7139" y="9540"/>
                    <a:pt x="7339" y="9674"/>
                    <a:pt x="7639" y="9674"/>
                  </a:cubicBezTo>
                  <a:lnTo>
                    <a:pt x="7773" y="9640"/>
                  </a:lnTo>
                  <a:cubicBezTo>
                    <a:pt x="8073" y="9574"/>
                    <a:pt x="8206" y="9374"/>
                    <a:pt x="8206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6" y="8440"/>
                  </a:cubicBezTo>
                  <a:cubicBezTo>
                    <a:pt x="7940" y="8139"/>
                    <a:pt x="7839" y="7806"/>
                    <a:pt x="7706" y="7406"/>
                  </a:cubicBezTo>
                  <a:cubicBezTo>
                    <a:pt x="7606" y="6972"/>
                    <a:pt x="7439" y="6538"/>
                    <a:pt x="7306" y="6038"/>
                  </a:cubicBezTo>
                  <a:cubicBezTo>
                    <a:pt x="7172" y="5571"/>
                    <a:pt x="7039" y="5104"/>
                    <a:pt x="6939" y="4637"/>
                  </a:cubicBezTo>
                  <a:cubicBezTo>
                    <a:pt x="6805" y="4303"/>
                    <a:pt x="6572" y="4003"/>
                    <a:pt x="6272" y="3736"/>
                  </a:cubicBezTo>
                  <a:cubicBezTo>
                    <a:pt x="5971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205664" y="4288572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3" y="0"/>
                    <a:pt x="3370" y="134"/>
                    <a:pt x="3070" y="434"/>
                  </a:cubicBezTo>
                  <a:cubicBezTo>
                    <a:pt x="2769" y="701"/>
                    <a:pt x="2636" y="1034"/>
                    <a:pt x="2636" y="1435"/>
                  </a:cubicBezTo>
                  <a:cubicBezTo>
                    <a:pt x="2636" y="1868"/>
                    <a:pt x="2769" y="2202"/>
                    <a:pt x="3070" y="2502"/>
                  </a:cubicBezTo>
                  <a:cubicBezTo>
                    <a:pt x="3370" y="2769"/>
                    <a:pt x="3703" y="2902"/>
                    <a:pt x="4137" y="2902"/>
                  </a:cubicBezTo>
                  <a:cubicBezTo>
                    <a:pt x="4537" y="2902"/>
                    <a:pt x="4871" y="2769"/>
                    <a:pt x="5138" y="2502"/>
                  </a:cubicBezTo>
                  <a:cubicBezTo>
                    <a:pt x="5405" y="2202"/>
                    <a:pt x="5538" y="1868"/>
                    <a:pt x="5538" y="1435"/>
                  </a:cubicBezTo>
                  <a:cubicBezTo>
                    <a:pt x="5538" y="1068"/>
                    <a:pt x="5405" y="701"/>
                    <a:pt x="5138" y="434"/>
                  </a:cubicBezTo>
                  <a:cubicBezTo>
                    <a:pt x="4871" y="134"/>
                    <a:pt x="4537" y="0"/>
                    <a:pt x="4137" y="0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69" y="3436"/>
                    <a:pt x="1935" y="3736"/>
                  </a:cubicBezTo>
                  <a:cubicBezTo>
                    <a:pt x="1602" y="4003"/>
                    <a:pt x="1402" y="4303"/>
                    <a:pt x="1302" y="4637"/>
                  </a:cubicBezTo>
                  <a:cubicBezTo>
                    <a:pt x="1135" y="5104"/>
                    <a:pt x="1001" y="5571"/>
                    <a:pt x="868" y="6038"/>
                  </a:cubicBezTo>
                  <a:cubicBezTo>
                    <a:pt x="735" y="6538"/>
                    <a:pt x="601" y="6972"/>
                    <a:pt x="468" y="7406"/>
                  </a:cubicBezTo>
                  <a:cubicBezTo>
                    <a:pt x="368" y="7806"/>
                    <a:pt x="268" y="8139"/>
                    <a:pt x="168" y="8440"/>
                  </a:cubicBezTo>
                  <a:cubicBezTo>
                    <a:pt x="101" y="8706"/>
                    <a:pt x="67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4"/>
                    <a:pt x="134" y="9540"/>
                    <a:pt x="401" y="9640"/>
                  </a:cubicBezTo>
                  <a:lnTo>
                    <a:pt x="568" y="9674"/>
                  </a:lnTo>
                  <a:cubicBezTo>
                    <a:pt x="835" y="9674"/>
                    <a:pt x="1035" y="9540"/>
                    <a:pt x="1135" y="9274"/>
                  </a:cubicBezTo>
                  <a:cubicBezTo>
                    <a:pt x="1135" y="9173"/>
                    <a:pt x="1235" y="8907"/>
                    <a:pt x="1368" y="8473"/>
                  </a:cubicBezTo>
                  <a:cubicBezTo>
                    <a:pt x="1502" y="8039"/>
                    <a:pt x="1635" y="7572"/>
                    <a:pt x="1769" y="7105"/>
                  </a:cubicBezTo>
                  <a:cubicBezTo>
                    <a:pt x="1902" y="6638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69" y="17513"/>
                  </a:cubicBezTo>
                  <a:cubicBezTo>
                    <a:pt x="2903" y="17646"/>
                    <a:pt x="3070" y="17713"/>
                    <a:pt x="3270" y="17713"/>
                  </a:cubicBezTo>
                  <a:cubicBezTo>
                    <a:pt x="3470" y="17713"/>
                    <a:pt x="3637" y="17646"/>
                    <a:pt x="3770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4270" y="11975"/>
                  </a:lnTo>
                  <a:lnTo>
                    <a:pt x="4270" y="17012"/>
                  </a:lnTo>
                  <a:cubicBezTo>
                    <a:pt x="4270" y="17213"/>
                    <a:pt x="4337" y="17379"/>
                    <a:pt x="4471" y="17513"/>
                  </a:cubicBezTo>
                  <a:cubicBezTo>
                    <a:pt x="4604" y="17646"/>
                    <a:pt x="4737" y="17680"/>
                    <a:pt x="4971" y="17680"/>
                  </a:cubicBezTo>
                  <a:cubicBezTo>
                    <a:pt x="5171" y="17680"/>
                    <a:pt x="5305" y="17646"/>
                    <a:pt x="5438" y="17513"/>
                  </a:cubicBezTo>
                  <a:cubicBezTo>
                    <a:pt x="5605" y="17379"/>
                    <a:pt x="5671" y="17213"/>
                    <a:pt x="5671" y="17012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8"/>
                    <a:pt x="6439" y="7105"/>
                  </a:cubicBezTo>
                  <a:cubicBezTo>
                    <a:pt x="6605" y="7572"/>
                    <a:pt x="6739" y="8039"/>
                    <a:pt x="6872" y="8473"/>
                  </a:cubicBezTo>
                  <a:cubicBezTo>
                    <a:pt x="6972" y="8907"/>
                    <a:pt x="7039" y="9173"/>
                    <a:pt x="7072" y="9274"/>
                  </a:cubicBezTo>
                  <a:cubicBezTo>
                    <a:pt x="7139" y="9540"/>
                    <a:pt x="7339" y="9674"/>
                    <a:pt x="7640" y="9674"/>
                  </a:cubicBezTo>
                  <a:lnTo>
                    <a:pt x="7773" y="9640"/>
                  </a:lnTo>
                  <a:cubicBezTo>
                    <a:pt x="8040" y="9574"/>
                    <a:pt x="8207" y="9374"/>
                    <a:pt x="8207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6" y="8440"/>
                  </a:cubicBezTo>
                  <a:cubicBezTo>
                    <a:pt x="7940" y="8139"/>
                    <a:pt x="7840" y="7806"/>
                    <a:pt x="7706" y="7406"/>
                  </a:cubicBezTo>
                  <a:cubicBezTo>
                    <a:pt x="7606" y="6972"/>
                    <a:pt x="7439" y="6538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3"/>
                    <a:pt x="6572" y="4003"/>
                    <a:pt x="6272" y="3736"/>
                  </a:cubicBezTo>
                  <a:cubicBezTo>
                    <a:pt x="5972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633781" y="4288572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4" y="0"/>
                    <a:pt x="3337" y="134"/>
                    <a:pt x="3070" y="434"/>
                  </a:cubicBezTo>
                  <a:cubicBezTo>
                    <a:pt x="2770" y="701"/>
                    <a:pt x="2636" y="1034"/>
                    <a:pt x="2636" y="1435"/>
                  </a:cubicBezTo>
                  <a:cubicBezTo>
                    <a:pt x="2636" y="1868"/>
                    <a:pt x="2770" y="2202"/>
                    <a:pt x="3070" y="2502"/>
                  </a:cubicBezTo>
                  <a:cubicBezTo>
                    <a:pt x="3337" y="2769"/>
                    <a:pt x="3704" y="2902"/>
                    <a:pt x="4137" y="2902"/>
                  </a:cubicBezTo>
                  <a:cubicBezTo>
                    <a:pt x="4504" y="2902"/>
                    <a:pt x="4871" y="2769"/>
                    <a:pt x="5138" y="2502"/>
                  </a:cubicBezTo>
                  <a:cubicBezTo>
                    <a:pt x="5405" y="2202"/>
                    <a:pt x="5538" y="1868"/>
                    <a:pt x="5538" y="1435"/>
                  </a:cubicBezTo>
                  <a:cubicBezTo>
                    <a:pt x="5538" y="1068"/>
                    <a:pt x="5405" y="701"/>
                    <a:pt x="5138" y="434"/>
                  </a:cubicBezTo>
                  <a:cubicBezTo>
                    <a:pt x="4871" y="134"/>
                    <a:pt x="4538" y="0"/>
                    <a:pt x="4137" y="0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36" y="3436"/>
                    <a:pt x="1936" y="3736"/>
                  </a:cubicBezTo>
                  <a:cubicBezTo>
                    <a:pt x="1602" y="4003"/>
                    <a:pt x="1402" y="4303"/>
                    <a:pt x="1302" y="4637"/>
                  </a:cubicBezTo>
                  <a:cubicBezTo>
                    <a:pt x="1135" y="5104"/>
                    <a:pt x="1002" y="5571"/>
                    <a:pt x="868" y="6038"/>
                  </a:cubicBezTo>
                  <a:cubicBezTo>
                    <a:pt x="735" y="6538"/>
                    <a:pt x="601" y="6972"/>
                    <a:pt x="468" y="7406"/>
                  </a:cubicBezTo>
                  <a:cubicBezTo>
                    <a:pt x="335" y="7806"/>
                    <a:pt x="234" y="8139"/>
                    <a:pt x="168" y="8440"/>
                  </a:cubicBezTo>
                  <a:cubicBezTo>
                    <a:pt x="101" y="8706"/>
                    <a:pt x="34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4"/>
                    <a:pt x="134" y="9540"/>
                    <a:pt x="401" y="9640"/>
                  </a:cubicBezTo>
                  <a:lnTo>
                    <a:pt x="535" y="9674"/>
                  </a:lnTo>
                  <a:cubicBezTo>
                    <a:pt x="835" y="9674"/>
                    <a:pt x="1035" y="9540"/>
                    <a:pt x="1102" y="9274"/>
                  </a:cubicBezTo>
                  <a:cubicBezTo>
                    <a:pt x="1135" y="9173"/>
                    <a:pt x="1235" y="8907"/>
                    <a:pt x="1369" y="8473"/>
                  </a:cubicBezTo>
                  <a:cubicBezTo>
                    <a:pt x="1502" y="8039"/>
                    <a:pt x="1635" y="7572"/>
                    <a:pt x="1769" y="7105"/>
                  </a:cubicBezTo>
                  <a:cubicBezTo>
                    <a:pt x="1902" y="6638"/>
                    <a:pt x="2069" y="6038"/>
                    <a:pt x="2303" y="5271"/>
                  </a:cubicBezTo>
                  <a:lnTo>
                    <a:pt x="2636" y="5271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70" y="17513"/>
                  </a:cubicBezTo>
                  <a:cubicBezTo>
                    <a:pt x="2903" y="17646"/>
                    <a:pt x="3070" y="17713"/>
                    <a:pt x="3270" y="17713"/>
                  </a:cubicBezTo>
                  <a:cubicBezTo>
                    <a:pt x="3470" y="17713"/>
                    <a:pt x="3637" y="17646"/>
                    <a:pt x="3737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4271" y="11975"/>
                  </a:lnTo>
                  <a:lnTo>
                    <a:pt x="4271" y="17012"/>
                  </a:lnTo>
                  <a:cubicBezTo>
                    <a:pt x="4271" y="17213"/>
                    <a:pt x="4337" y="17379"/>
                    <a:pt x="4471" y="17513"/>
                  </a:cubicBezTo>
                  <a:cubicBezTo>
                    <a:pt x="4604" y="17646"/>
                    <a:pt x="4738" y="17680"/>
                    <a:pt x="4971" y="17680"/>
                  </a:cubicBezTo>
                  <a:cubicBezTo>
                    <a:pt x="5171" y="17680"/>
                    <a:pt x="5305" y="17646"/>
                    <a:pt x="5438" y="17513"/>
                  </a:cubicBezTo>
                  <a:cubicBezTo>
                    <a:pt x="5605" y="17379"/>
                    <a:pt x="5672" y="17213"/>
                    <a:pt x="5672" y="17012"/>
                  </a:cubicBezTo>
                  <a:lnTo>
                    <a:pt x="5672" y="11942"/>
                  </a:lnTo>
                  <a:lnTo>
                    <a:pt x="7540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272" y="6638"/>
                    <a:pt x="6439" y="7105"/>
                  </a:cubicBezTo>
                  <a:cubicBezTo>
                    <a:pt x="6606" y="7572"/>
                    <a:pt x="6739" y="8039"/>
                    <a:pt x="6873" y="8473"/>
                  </a:cubicBezTo>
                  <a:cubicBezTo>
                    <a:pt x="6973" y="8907"/>
                    <a:pt x="7039" y="9173"/>
                    <a:pt x="7073" y="9274"/>
                  </a:cubicBezTo>
                  <a:cubicBezTo>
                    <a:pt x="7139" y="9540"/>
                    <a:pt x="7340" y="9674"/>
                    <a:pt x="7640" y="9674"/>
                  </a:cubicBezTo>
                  <a:lnTo>
                    <a:pt x="7773" y="9640"/>
                  </a:lnTo>
                  <a:cubicBezTo>
                    <a:pt x="8040" y="9574"/>
                    <a:pt x="8207" y="9374"/>
                    <a:pt x="8207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7" y="8440"/>
                  </a:cubicBezTo>
                  <a:cubicBezTo>
                    <a:pt x="7940" y="8139"/>
                    <a:pt x="7840" y="7806"/>
                    <a:pt x="7706" y="7406"/>
                  </a:cubicBezTo>
                  <a:cubicBezTo>
                    <a:pt x="7573" y="6972"/>
                    <a:pt x="7440" y="6538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3"/>
                    <a:pt x="6572" y="4003"/>
                    <a:pt x="6272" y="3736"/>
                  </a:cubicBezTo>
                  <a:cubicBezTo>
                    <a:pt x="5972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3061917" y="4288572"/>
              <a:ext cx="160640" cy="348149"/>
            </a:xfrm>
            <a:custGeom>
              <a:avLst/>
              <a:gdLst/>
              <a:ahLst/>
              <a:cxnLst/>
              <a:rect l="l" t="t" r="r" b="b"/>
              <a:pathLst>
                <a:path w="8173" h="17713" extrusionOk="0">
                  <a:moveTo>
                    <a:pt x="4103" y="0"/>
                  </a:moveTo>
                  <a:cubicBezTo>
                    <a:pt x="3703" y="0"/>
                    <a:pt x="3336" y="134"/>
                    <a:pt x="3069" y="434"/>
                  </a:cubicBezTo>
                  <a:cubicBezTo>
                    <a:pt x="2769" y="701"/>
                    <a:pt x="2635" y="1034"/>
                    <a:pt x="2635" y="1435"/>
                  </a:cubicBezTo>
                  <a:cubicBezTo>
                    <a:pt x="2635" y="1868"/>
                    <a:pt x="2769" y="2202"/>
                    <a:pt x="3069" y="2502"/>
                  </a:cubicBezTo>
                  <a:cubicBezTo>
                    <a:pt x="3336" y="2769"/>
                    <a:pt x="3703" y="2902"/>
                    <a:pt x="4103" y="2902"/>
                  </a:cubicBezTo>
                  <a:cubicBezTo>
                    <a:pt x="4503" y="2902"/>
                    <a:pt x="4870" y="2769"/>
                    <a:pt x="5137" y="2502"/>
                  </a:cubicBezTo>
                  <a:cubicBezTo>
                    <a:pt x="5404" y="2202"/>
                    <a:pt x="5537" y="1868"/>
                    <a:pt x="5537" y="1435"/>
                  </a:cubicBezTo>
                  <a:cubicBezTo>
                    <a:pt x="5537" y="1068"/>
                    <a:pt x="5404" y="701"/>
                    <a:pt x="5137" y="434"/>
                  </a:cubicBezTo>
                  <a:cubicBezTo>
                    <a:pt x="4870" y="134"/>
                    <a:pt x="4503" y="0"/>
                    <a:pt x="4103" y="0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35" y="3436"/>
                    <a:pt x="1935" y="3736"/>
                  </a:cubicBezTo>
                  <a:cubicBezTo>
                    <a:pt x="1601" y="4003"/>
                    <a:pt x="1401" y="4303"/>
                    <a:pt x="1301" y="4637"/>
                  </a:cubicBezTo>
                  <a:cubicBezTo>
                    <a:pt x="1134" y="5104"/>
                    <a:pt x="1001" y="5571"/>
                    <a:pt x="867" y="6038"/>
                  </a:cubicBezTo>
                  <a:cubicBezTo>
                    <a:pt x="734" y="6538"/>
                    <a:pt x="601" y="6972"/>
                    <a:pt x="467" y="7406"/>
                  </a:cubicBezTo>
                  <a:cubicBezTo>
                    <a:pt x="334" y="7806"/>
                    <a:pt x="234" y="8139"/>
                    <a:pt x="167" y="8440"/>
                  </a:cubicBezTo>
                  <a:cubicBezTo>
                    <a:pt x="100" y="8706"/>
                    <a:pt x="34" y="8873"/>
                    <a:pt x="34" y="8940"/>
                  </a:cubicBezTo>
                  <a:cubicBezTo>
                    <a:pt x="0" y="9007"/>
                    <a:pt x="0" y="9040"/>
                    <a:pt x="0" y="9107"/>
                  </a:cubicBezTo>
                  <a:cubicBezTo>
                    <a:pt x="0" y="9374"/>
                    <a:pt x="134" y="9540"/>
                    <a:pt x="400" y="9640"/>
                  </a:cubicBezTo>
                  <a:lnTo>
                    <a:pt x="534" y="9674"/>
                  </a:lnTo>
                  <a:cubicBezTo>
                    <a:pt x="834" y="9674"/>
                    <a:pt x="1034" y="9540"/>
                    <a:pt x="1101" y="9274"/>
                  </a:cubicBezTo>
                  <a:cubicBezTo>
                    <a:pt x="1134" y="9173"/>
                    <a:pt x="1201" y="8907"/>
                    <a:pt x="1368" y="8473"/>
                  </a:cubicBezTo>
                  <a:cubicBezTo>
                    <a:pt x="1468" y="8039"/>
                    <a:pt x="1635" y="7572"/>
                    <a:pt x="1768" y="7105"/>
                  </a:cubicBezTo>
                  <a:cubicBezTo>
                    <a:pt x="1902" y="6638"/>
                    <a:pt x="2068" y="6038"/>
                    <a:pt x="2302" y="5271"/>
                  </a:cubicBezTo>
                  <a:lnTo>
                    <a:pt x="2635" y="5271"/>
                  </a:lnTo>
                  <a:lnTo>
                    <a:pt x="667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5" y="17379"/>
                    <a:pt x="2769" y="17513"/>
                  </a:cubicBezTo>
                  <a:cubicBezTo>
                    <a:pt x="2902" y="17646"/>
                    <a:pt x="3069" y="17713"/>
                    <a:pt x="3269" y="17713"/>
                  </a:cubicBezTo>
                  <a:cubicBezTo>
                    <a:pt x="3469" y="17713"/>
                    <a:pt x="3636" y="17646"/>
                    <a:pt x="3736" y="17513"/>
                  </a:cubicBezTo>
                  <a:cubicBezTo>
                    <a:pt x="3870" y="17379"/>
                    <a:pt x="3936" y="17246"/>
                    <a:pt x="3936" y="17046"/>
                  </a:cubicBezTo>
                  <a:lnTo>
                    <a:pt x="3936" y="11975"/>
                  </a:lnTo>
                  <a:lnTo>
                    <a:pt x="4270" y="11975"/>
                  </a:lnTo>
                  <a:lnTo>
                    <a:pt x="4270" y="17012"/>
                  </a:lnTo>
                  <a:cubicBezTo>
                    <a:pt x="4270" y="17213"/>
                    <a:pt x="4337" y="17379"/>
                    <a:pt x="4470" y="17513"/>
                  </a:cubicBezTo>
                  <a:cubicBezTo>
                    <a:pt x="4603" y="17646"/>
                    <a:pt x="4737" y="17680"/>
                    <a:pt x="4937" y="17680"/>
                  </a:cubicBezTo>
                  <a:cubicBezTo>
                    <a:pt x="5137" y="17680"/>
                    <a:pt x="5304" y="17646"/>
                    <a:pt x="5437" y="17513"/>
                  </a:cubicBezTo>
                  <a:cubicBezTo>
                    <a:pt x="5604" y="17379"/>
                    <a:pt x="5638" y="17213"/>
                    <a:pt x="5638" y="17012"/>
                  </a:cubicBezTo>
                  <a:lnTo>
                    <a:pt x="5638" y="11942"/>
                  </a:lnTo>
                  <a:lnTo>
                    <a:pt x="7506" y="11942"/>
                  </a:lnTo>
                  <a:lnTo>
                    <a:pt x="5537" y="5271"/>
                  </a:lnTo>
                  <a:lnTo>
                    <a:pt x="5871" y="5271"/>
                  </a:lnTo>
                  <a:cubicBezTo>
                    <a:pt x="6105" y="6038"/>
                    <a:pt x="6271" y="6638"/>
                    <a:pt x="6438" y="7105"/>
                  </a:cubicBezTo>
                  <a:cubicBezTo>
                    <a:pt x="6572" y="7572"/>
                    <a:pt x="6705" y="8039"/>
                    <a:pt x="6838" y="8473"/>
                  </a:cubicBezTo>
                  <a:cubicBezTo>
                    <a:pt x="6972" y="8907"/>
                    <a:pt x="7039" y="9173"/>
                    <a:pt x="7072" y="9274"/>
                  </a:cubicBezTo>
                  <a:cubicBezTo>
                    <a:pt x="7139" y="9540"/>
                    <a:pt x="7339" y="9674"/>
                    <a:pt x="7639" y="9674"/>
                  </a:cubicBezTo>
                  <a:lnTo>
                    <a:pt x="7772" y="9640"/>
                  </a:lnTo>
                  <a:cubicBezTo>
                    <a:pt x="8039" y="9574"/>
                    <a:pt x="8173" y="9374"/>
                    <a:pt x="8173" y="9073"/>
                  </a:cubicBezTo>
                  <a:lnTo>
                    <a:pt x="8139" y="8940"/>
                  </a:lnTo>
                  <a:cubicBezTo>
                    <a:pt x="8139" y="8873"/>
                    <a:pt x="8073" y="8706"/>
                    <a:pt x="8006" y="8440"/>
                  </a:cubicBezTo>
                  <a:cubicBezTo>
                    <a:pt x="7939" y="8139"/>
                    <a:pt x="7806" y="7806"/>
                    <a:pt x="7706" y="7406"/>
                  </a:cubicBezTo>
                  <a:cubicBezTo>
                    <a:pt x="7572" y="6972"/>
                    <a:pt x="7439" y="6538"/>
                    <a:pt x="7305" y="6038"/>
                  </a:cubicBezTo>
                  <a:cubicBezTo>
                    <a:pt x="7172" y="5571"/>
                    <a:pt x="7039" y="5104"/>
                    <a:pt x="6905" y="4637"/>
                  </a:cubicBezTo>
                  <a:cubicBezTo>
                    <a:pt x="6805" y="4303"/>
                    <a:pt x="6572" y="4003"/>
                    <a:pt x="6271" y="3736"/>
                  </a:cubicBezTo>
                  <a:cubicBezTo>
                    <a:pt x="5971" y="3436"/>
                    <a:pt x="5604" y="3303"/>
                    <a:pt x="5237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489384" y="4288572"/>
              <a:ext cx="161289" cy="348149"/>
            </a:xfrm>
            <a:custGeom>
              <a:avLst/>
              <a:gdLst/>
              <a:ahLst/>
              <a:cxnLst/>
              <a:rect l="l" t="t" r="r" b="b"/>
              <a:pathLst>
                <a:path w="8206" h="17713" extrusionOk="0">
                  <a:moveTo>
                    <a:pt x="4136" y="0"/>
                  </a:moveTo>
                  <a:cubicBezTo>
                    <a:pt x="3736" y="0"/>
                    <a:pt x="3369" y="134"/>
                    <a:pt x="3069" y="434"/>
                  </a:cubicBezTo>
                  <a:cubicBezTo>
                    <a:pt x="2802" y="701"/>
                    <a:pt x="2669" y="1034"/>
                    <a:pt x="2669" y="1435"/>
                  </a:cubicBezTo>
                  <a:cubicBezTo>
                    <a:pt x="2669" y="1868"/>
                    <a:pt x="2802" y="2202"/>
                    <a:pt x="3069" y="2502"/>
                  </a:cubicBezTo>
                  <a:cubicBezTo>
                    <a:pt x="3369" y="2769"/>
                    <a:pt x="3736" y="2902"/>
                    <a:pt x="4136" y="2902"/>
                  </a:cubicBezTo>
                  <a:cubicBezTo>
                    <a:pt x="4537" y="2902"/>
                    <a:pt x="4870" y="2769"/>
                    <a:pt x="5137" y="2502"/>
                  </a:cubicBezTo>
                  <a:cubicBezTo>
                    <a:pt x="5437" y="2202"/>
                    <a:pt x="5571" y="1868"/>
                    <a:pt x="5571" y="1435"/>
                  </a:cubicBezTo>
                  <a:cubicBezTo>
                    <a:pt x="5571" y="1068"/>
                    <a:pt x="5437" y="701"/>
                    <a:pt x="5137" y="434"/>
                  </a:cubicBezTo>
                  <a:cubicBezTo>
                    <a:pt x="4904" y="134"/>
                    <a:pt x="4537" y="0"/>
                    <a:pt x="4136" y="0"/>
                  </a:cubicBezTo>
                  <a:close/>
                  <a:moveTo>
                    <a:pt x="2935" y="3303"/>
                  </a:moveTo>
                  <a:cubicBezTo>
                    <a:pt x="2602" y="3303"/>
                    <a:pt x="2268" y="3436"/>
                    <a:pt x="1935" y="3736"/>
                  </a:cubicBezTo>
                  <a:cubicBezTo>
                    <a:pt x="1601" y="4003"/>
                    <a:pt x="1401" y="4303"/>
                    <a:pt x="1334" y="4637"/>
                  </a:cubicBezTo>
                  <a:cubicBezTo>
                    <a:pt x="1168" y="5104"/>
                    <a:pt x="1034" y="5571"/>
                    <a:pt x="901" y="6038"/>
                  </a:cubicBezTo>
                  <a:cubicBezTo>
                    <a:pt x="734" y="6538"/>
                    <a:pt x="600" y="6972"/>
                    <a:pt x="500" y="7406"/>
                  </a:cubicBezTo>
                  <a:cubicBezTo>
                    <a:pt x="367" y="7806"/>
                    <a:pt x="267" y="8139"/>
                    <a:pt x="200" y="8440"/>
                  </a:cubicBezTo>
                  <a:cubicBezTo>
                    <a:pt x="100" y="8706"/>
                    <a:pt x="67" y="8873"/>
                    <a:pt x="33" y="8940"/>
                  </a:cubicBezTo>
                  <a:cubicBezTo>
                    <a:pt x="0" y="9007"/>
                    <a:pt x="0" y="9040"/>
                    <a:pt x="0" y="9107"/>
                  </a:cubicBezTo>
                  <a:cubicBezTo>
                    <a:pt x="0" y="9374"/>
                    <a:pt x="133" y="9540"/>
                    <a:pt x="400" y="9640"/>
                  </a:cubicBezTo>
                  <a:lnTo>
                    <a:pt x="567" y="9674"/>
                  </a:lnTo>
                  <a:cubicBezTo>
                    <a:pt x="867" y="9674"/>
                    <a:pt x="1034" y="9540"/>
                    <a:pt x="1134" y="9274"/>
                  </a:cubicBezTo>
                  <a:cubicBezTo>
                    <a:pt x="1134" y="9173"/>
                    <a:pt x="1234" y="8907"/>
                    <a:pt x="1368" y="8473"/>
                  </a:cubicBezTo>
                  <a:cubicBezTo>
                    <a:pt x="1501" y="8039"/>
                    <a:pt x="1635" y="7572"/>
                    <a:pt x="1768" y="7105"/>
                  </a:cubicBezTo>
                  <a:cubicBezTo>
                    <a:pt x="1901" y="6638"/>
                    <a:pt x="2102" y="6038"/>
                    <a:pt x="2302" y="5271"/>
                  </a:cubicBezTo>
                  <a:lnTo>
                    <a:pt x="2669" y="5271"/>
                  </a:lnTo>
                  <a:lnTo>
                    <a:pt x="667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5" y="17379"/>
                    <a:pt x="2802" y="17513"/>
                  </a:cubicBezTo>
                  <a:cubicBezTo>
                    <a:pt x="2935" y="17646"/>
                    <a:pt x="3102" y="17713"/>
                    <a:pt x="3302" y="17713"/>
                  </a:cubicBezTo>
                  <a:cubicBezTo>
                    <a:pt x="3503" y="17713"/>
                    <a:pt x="3636" y="17646"/>
                    <a:pt x="3769" y="17513"/>
                  </a:cubicBezTo>
                  <a:cubicBezTo>
                    <a:pt x="3903" y="17379"/>
                    <a:pt x="3970" y="17246"/>
                    <a:pt x="3970" y="17046"/>
                  </a:cubicBezTo>
                  <a:lnTo>
                    <a:pt x="3970" y="11975"/>
                  </a:lnTo>
                  <a:lnTo>
                    <a:pt x="4303" y="11975"/>
                  </a:lnTo>
                  <a:lnTo>
                    <a:pt x="4303" y="17012"/>
                  </a:lnTo>
                  <a:cubicBezTo>
                    <a:pt x="4303" y="17213"/>
                    <a:pt x="4336" y="17379"/>
                    <a:pt x="4470" y="17513"/>
                  </a:cubicBezTo>
                  <a:cubicBezTo>
                    <a:pt x="4603" y="17646"/>
                    <a:pt x="4737" y="17680"/>
                    <a:pt x="4970" y="17680"/>
                  </a:cubicBezTo>
                  <a:cubicBezTo>
                    <a:pt x="5170" y="17680"/>
                    <a:pt x="5304" y="17646"/>
                    <a:pt x="5437" y="17513"/>
                  </a:cubicBezTo>
                  <a:cubicBezTo>
                    <a:pt x="5604" y="17379"/>
                    <a:pt x="5671" y="17213"/>
                    <a:pt x="5671" y="17012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71" y="5271"/>
                  </a:lnTo>
                  <a:lnTo>
                    <a:pt x="5904" y="5271"/>
                  </a:lnTo>
                  <a:cubicBezTo>
                    <a:pt x="6104" y="6038"/>
                    <a:pt x="6305" y="6638"/>
                    <a:pt x="6438" y="7105"/>
                  </a:cubicBezTo>
                  <a:cubicBezTo>
                    <a:pt x="6605" y="7572"/>
                    <a:pt x="6738" y="8039"/>
                    <a:pt x="6872" y="8473"/>
                  </a:cubicBezTo>
                  <a:cubicBezTo>
                    <a:pt x="6972" y="8907"/>
                    <a:pt x="7072" y="9173"/>
                    <a:pt x="7072" y="9274"/>
                  </a:cubicBezTo>
                  <a:cubicBezTo>
                    <a:pt x="7172" y="9540"/>
                    <a:pt x="7339" y="9674"/>
                    <a:pt x="7639" y="9674"/>
                  </a:cubicBezTo>
                  <a:lnTo>
                    <a:pt x="7772" y="9640"/>
                  </a:lnTo>
                  <a:cubicBezTo>
                    <a:pt x="8072" y="9574"/>
                    <a:pt x="8206" y="9374"/>
                    <a:pt x="8206" y="9073"/>
                  </a:cubicBezTo>
                  <a:lnTo>
                    <a:pt x="8173" y="8940"/>
                  </a:lnTo>
                  <a:cubicBezTo>
                    <a:pt x="8139" y="8873"/>
                    <a:pt x="8106" y="8706"/>
                    <a:pt x="8006" y="8440"/>
                  </a:cubicBezTo>
                  <a:cubicBezTo>
                    <a:pt x="7939" y="8139"/>
                    <a:pt x="7839" y="7806"/>
                    <a:pt x="7706" y="7406"/>
                  </a:cubicBezTo>
                  <a:cubicBezTo>
                    <a:pt x="7605" y="6972"/>
                    <a:pt x="7472" y="6538"/>
                    <a:pt x="7339" y="6038"/>
                  </a:cubicBezTo>
                  <a:cubicBezTo>
                    <a:pt x="7205" y="5571"/>
                    <a:pt x="7072" y="5104"/>
                    <a:pt x="6938" y="4637"/>
                  </a:cubicBezTo>
                  <a:cubicBezTo>
                    <a:pt x="6805" y="4303"/>
                    <a:pt x="6605" y="4003"/>
                    <a:pt x="6305" y="3736"/>
                  </a:cubicBezTo>
                  <a:cubicBezTo>
                    <a:pt x="5971" y="3436"/>
                    <a:pt x="5637" y="3303"/>
                    <a:pt x="5270" y="33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1582830" y="3964684"/>
              <a:ext cx="137703" cy="283268"/>
            </a:xfrm>
            <a:custGeom>
              <a:avLst/>
              <a:gdLst/>
              <a:ahLst/>
              <a:cxnLst/>
              <a:rect l="l" t="t" r="r" b="b"/>
              <a:pathLst>
                <a:path w="7006" h="14412" extrusionOk="0">
                  <a:moveTo>
                    <a:pt x="1868" y="1"/>
                  </a:moveTo>
                  <a:cubicBezTo>
                    <a:pt x="1368" y="1"/>
                    <a:pt x="934" y="201"/>
                    <a:pt x="568" y="568"/>
                  </a:cubicBezTo>
                  <a:cubicBezTo>
                    <a:pt x="201" y="935"/>
                    <a:pt x="0" y="1368"/>
                    <a:pt x="0" y="1869"/>
                  </a:cubicBezTo>
                  <a:lnTo>
                    <a:pt x="0" y="6405"/>
                  </a:lnTo>
                  <a:cubicBezTo>
                    <a:pt x="0" y="6572"/>
                    <a:pt x="67" y="6739"/>
                    <a:pt x="201" y="6872"/>
                  </a:cubicBezTo>
                  <a:cubicBezTo>
                    <a:pt x="334" y="7006"/>
                    <a:pt x="467" y="7039"/>
                    <a:pt x="634" y="7039"/>
                  </a:cubicBezTo>
                  <a:cubicBezTo>
                    <a:pt x="834" y="7039"/>
                    <a:pt x="1001" y="7006"/>
                    <a:pt x="1101" y="6872"/>
                  </a:cubicBezTo>
                  <a:cubicBezTo>
                    <a:pt x="1235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1"/>
                  </a:lnTo>
                  <a:cubicBezTo>
                    <a:pt x="1602" y="13811"/>
                    <a:pt x="1702" y="14011"/>
                    <a:pt x="1868" y="14178"/>
                  </a:cubicBezTo>
                  <a:cubicBezTo>
                    <a:pt x="2069" y="14344"/>
                    <a:pt x="2235" y="14411"/>
                    <a:pt x="2469" y="14411"/>
                  </a:cubicBezTo>
                  <a:cubicBezTo>
                    <a:pt x="2736" y="14411"/>
                    <a:pt x="2936" y="14344"/>
                    <a:pt x="3069" y="14178"/>
                  </a:cubicBezTo>
                  <a:cubicBezTo>
                    <a:pt x="3269" y="14011"/>
                    <a:pt x="3336" y="13811"/>
                    <a:pt x="3336" y="13611"/>
                  </a:cubicBezTo>
                  <a:lnTo>
                    <a:pt x="3336" y="7073"/>
                  </a:lnTo>
                  <a:lnTo>
                    <a:pt x="3703" y="7073"/>
                  </a:lnTo>
                  <a:lnTo>
                    <a:pt x="3703" y="13611"/>
                  </a:lnTo>
                  <a:cubicBezTo>
                    <a:pt x="3703" y="13811"/>
                    <a:pt x="3803" y="14011"/>
                    <a:pt x="3937" y="14178"/>
                  </a:cubicBezTo>
                  <a:cubicBezTo>
                    <a:pt x="4103" y="14344"/>
                    <a:pt x="4304" y="14411"/>
                    <a:pt x="4570" y="14411"/>
                  </a:cubicBezTo>
                  <a:cubicBezTo>
                    <a:pt x="4804" y="14411"/>
                    <a:pt x="4971" y="14344"/>
                    <a:pt x="5137" y="14178"/>
                  </a:cubicBezTo>
                  <a:cubicBezTo>
                    <a:pt x="5304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38" y="2336"/>
                  </a:lnTo>
                  <a:lnTo>
                    <a:pt x="5738" y="6405"/>
                  </a:lnTo>
                  <a:cubicBezTo>
                    <a:pt x="5738" y="6572"/>
                    <a:pt x="5771" y="6739"/>
                    <a:pt x="5905" y="6872"/>
                  </a:cubicBezTo>
                  <a:cubicBezTo>
                    <a:pt x="6038" y="7006"/>
                    <a:pt x="6172" y="7039"/>
                    <a:pt x="6372" y="7039"/>
                  </a:cubicBezTo>
                  <a:cubicBezTo>
                    <a:pt x="6572" y="7039"/>
                    <a:pt x="6705" y="7006"/>
                    <a:pt x="6805" y="6872"/>
                  </a:cubicBezTo>
                  <a:cubicBezTo>
                    <a:pt x="6939" y="6739"/>
                    <a:pt x="7005" y="6572"/>
                    <a:pt x="7005" y="6405"/>
                  </a:cubicBezTo>
                  <a:lnTo>
                    <a:pt x="7005" y="1869"/>
                  </a:lnTo>
                  <a:cubicBezTo>
                    <a:pt x="7005" y="1368"/>
                    <a:pt x="6805" y="935"/>
                    <a:pt x="6438" y="568"/>
                  </a:cubicBezTo>
                  <a:cubicBezTo>
                    <a:pt x="6071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1623476" y="3900433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01" y="2503"/>
                  </a:cubicBezTo>
                  <a:cubicBezTo>
                    <a:pt x="668" y="2769"/>
                    <a:pt x="1035" y="2903"/>
                    <a:pt x="1435" y="2903"/>
                  </a:cubicBezTo>
                  <a:cubicBezTo>
                    <a:pt x="1835" y="2903"/>
                    <a:pt x="2169" y="2769"/>
                    <a:pt x="2469" y="2503"/>
                  </a:cubicBezTo>
                  <a:cubicBezTo>
                    <a:pt x="2736" y="2202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4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010946" y="3964684"/>
              <a:ext cx="137054" cy="283268"/>
            </a:xfrm>
            <a:custGeom>
              <a:avLst/>
              <a:gdLst/>
              <a:ahLst/>
              <a:cxnLst/>
              <a:rect l="l" t="t" r="r" b="b"/>
              <a:pathLst>
                <a:path w="6973" h="14412" extrusionOk="0">
                  <a:moveTo>
                    <a:pt x="1869" y="1"/>
                  </a:moveTo>
                  <a:cubicBezTo>
                    <a:pt x="1368" y="1"/>
                    <a:pt x="935" y="201"/>
                    <a:pt x="568" y="568"/>
                  </a:cubicBezTo>
                  <a:cubicBezTo>
                    <a:pt x="201" y="935"/>
                    <a:pt x="1" y="1368"/>
                    <a:pt x="1" y="1869"/>
                  </a:cubicBezTo>
                  <a:lnTo>
                    <a:pt x="1" y="6405"/>
                  </a:lnTo>
                  <a:cubicBezTo>
                    <a:pt x="1" y="6572"/>
                    <a:pt x="67" y="6739"/>
                    <a:pt x="201" y="6872"/>
                  </a:cubicBezTo>
                  <a:cubicBezTo>
                    <a:pt x="301" y="7006"/>
                    <a:pt x="468" y="7039"/>
                    <a:pt x="634" y="7039"/>
                  </a:cubicBezTo>
                  <a:cubicBezTo>
                    <a:pt x="835" y="7039"/>
                    <a:pt x="968" y="7006"/>
                    <a:pt x="1101" y="6872"/>
                  </a:cubicBezTo>
                  <a:cubicBezTo>
                    <a:pt x="1202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1"/>
                  </a:lnTo>
                  <a:cubicBezTo>
                    <a:pt x="1602" y="13811"/>
                    <a:pt x="1702" y="14011"/>
                    <a:pt x="1869" y="14178"/>
                  </a:cubicBezTo>
                  <a:cubicBezTo>
                    <a:pt x="2035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8"/>
                  </a:cubicBezTo>
                  <a:cubicBezTo>
                    <a:pt x="3236" y="14011"/>
                    <a:pt x="3336" y="13811"/>
                    <a:pt x="3336" y="13611"/>
                  </a:cubicBezTo>
                  <a:lnTo>
                    <a:pt x="3336" y="7073"/>
                  </a:lnTo>
                  <a:lnTo>
                    <a:pt x="3703" y="7073"/>
                  </a:lnTo>
                  <a:lnTo>
                    <a:pt x="3703" y="13611"/>
                  </a:lnTo>
                  <a:cubicBezTo>
                    <a:pt x="3703" y="13811"/>
                    <a:pt x="3770" y="14011"/>
                    <a:pt x="3937" y="14178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8"/>
                  </a:cubicBezTo>
                  <a:cubicBezTo>
                    <a:pt x="5304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05" y="2336"/>
                  </a:lnTo>
                  <a:lnTo>
                    <a:pt x="5705" y="6405"/>
                  </a:lnTo>
                  <a:cubicBezTo>
                    <a:pt x="5705" y="6572"/>
                    <a:pt x="5771" y="6739"/>
                    <a:pt x="5872" y="6872"/>
                  </a:cubicBezTo>
                  <a:cubicBezTo>
                    <a:pt x="6005" y="7006"/>
                    <a:pt x="6172" y="7039"/>
                    <a:pt x="6339" y="7039"/>
                  </a:cubicBezTo>
                  <a:cubicBezTo>
                    <a:pt x="6539" y="7039"/>
                    <a:pt x="6705" y="7006"/>
                    <a:pt x="6806" y="6872"/>
                  </a:cubicBezTo>
                  <a:cubicBezTo>
                    <a:pt x="6906" y="6739"/>
                    <a:pt x="6972" y="6572"/>
                    <a:pt x="6972" y="6405"/>
                  </a:cubicBezTo>
                  <a:lnTo>
                    <a:pt x="6972" y="1869"/>
                  </a:lnTo>
                  <a:cubicBezTo>
                    <a:pt x="6972" y="1368"/>
                    <a:pt x="6806" y="935"/>
                    <a:pt x="6439" y="568"/>
                  </a:cubicBezTo>
                  <a:cubicBezTo>
                    <a:pt x="6072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051592" y="3900433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01" y="2503"/>
                  </a:cubicBezTo>
                  <a:cubicBezTo>
                    <a:pt x="668" y="2769"/>
                    <a:pt x="1002" y="2903"/>
                    <a:pt x="1435" y="2903"/>
                  </a:cubicBezTo>
                  <a:cubicBezTo>
                    <a:pt x="1835" y="2903"/>
                    <a:pt x="2169" y="2769"/>
                    <a:pt x="2469" y="2503"/>
                  </a:cubicBezTo>
                  <a:cubicBezTo>
                    <a:pt x="2736" y="2202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4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2439063" y="3964684"/>
              <a:ext cx="137054" cy="283268"/>
            </a:xfrm>
            <a:custGeom>
              <a:avLst/>
              <a:gdLst/>
              <a:ahLst/>
              <a:cxnLst/>
              <a:rect l="l" t="t" r="r" b="b"/>
              <a:pathLst>
                <a:path w="6973" h="14412" extrusionOk="0">
                  <a:moveTo>
                    <a:pt x="1869" y="1"/>
                  </a:moveTo>
                  <a:cubicBezTo>
                    <a:pt x="1369" y="1"/>
                    <a:pt x="935" y="201"/>
                    <a:pt x="568" y="568"/>
                  </a:cubicBezTo>
                  <a:cubicBezTo>
                    <a:pt x="201" y="935"/>
                    <a:pt x="1" y="1368"/>
                    <a:pt x="1" y="1869"/>
                  </a:cubicBezTo>
                  <a:lnTo>
                    <a:pt x="1" y="6405"/>
                  </a:lnTo>
                  <a:cubicBezTo>
                    <a:pt x="1" y="6572"/>
                    <a:pt x="68" y="6739"/>
                    <a:pt x="168" y="6872"/>
                  </a:cubicBezTo>
                  <a:cubicBezTo>
                    <a:pt x="301" y="7006"/>
                    <a:pt x="468" y="7039"/>
                    <a:pt x="635" y="7039"/>
                  </a:cubicBezTo>
                  <a:cubicBezTo>
                    <a:pt x="835" y="7039"/>
                    <a:pt x="968" y="7006"/>
                    <a:pt x="1102" y="6872"/>
                  </a:cubicBezTo>
                  <a:cubicBezTo>
                    <a:pt x="1202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1"/>
                  </a:lnTo>
                  <a:cubicBezTo>
                    <a:pt x="1602" y="13811"/>
                    <a:pt x="1669" y="14011"/>
                    <a:pt x="1869" y="14178"/>
                  </a:cubicBezTo>
                  <a:cubicBezTo>
                    <a:pt x="2036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8"/>
                  </a:cubicBezTo>
                  <a:cubicBezTo>
                    <a:pt x="3237" y="14011"/>
                    <a:pt x="3303" y="13811"/>
                    <a:pt x="3303" y="13611"/>
                  </a:cubicBezTo>
                  <a:lnTo>
                    <a:pt x="3303" y="7073"/>
                  </a:lnTo>
                  <a:lnTo>
                    <a:pt x="3670" y="7073"/>
                  </a:lnTo>
                  <a:lnTo>
                    <a:pt x="3670" y="13611"/>
                  </a:lnTo>
                  <a:cubicBezTo>
                    <a:pt x="3670" y="13811"/>
                    <a:pt x="3770" y="14011"/>
                    <a:pt x="3937" y="14178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8"/>
                  </a:cubicBezTo>
                  <a:cubicBezTo>
                    <a:pt x="5305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05" y="2336"/>
                  </a:lnTo>
                  <a:lnTo>
                    <a:pt x="5705" y="6405"/>
                  </a:lnTo>
                  <a:cubicBezTo>
                    <a:pt x="5705" y="6572"/>
                    <a:pt x="5772" y="6739"/>
                    <a:pt x="5872" y="6872"/>
                  </a:cubicBezTo>
                  <a:cubicBezTo>
                    <a:pt x="6005" y="7006"/>
                    <a:pt x="6172" y="7039"/>
                    <a:pt x="6339" y="7039"/>
                  </a:cubicBezTo>
                  <a:cubicBezTo>
                    <a:pt x="6539" y="7039"/>
                    <a:pt x="6706" y="7006"/>
                    <a:pt x="6806" y="6872"/>
                  </a:cubicBezTo>
                  <a:cubicBezTo>
                    <a:pt x="6906" y="6739"/>
                    <a:pt x="6973" y="6572"/>
                    <a:pt x="6973" y="6405"/>
                  </a:cubicBezTo>
                  <a:lnTo>
                    <a:pt x="6973" y="1869"/>
                  </a:lnTo>
                  <a:cubicBezTo>
                    <a:pt x="6973" y="1368"/>
                    <a:pt x="6806" y="935"/>
                    <a:pt x="6439" y="568"/>
                  </a:cubicBezTo>
                  <a:cubicBezTo>
                    <a:pt x="6072" y="201"/>
                    <a:pt x="5638" y="1"/>
                    <a:pt x="5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2479728" y="3900433"/>
              <a:ext cx="56390" cy="57058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1434" y="1"/>
                  </a:moveTo>
                  <a:cubicBezTo>
                    <a:pt x="1001" y="1"/>
                    <a:pt x="667" y="134"/>
                    <a:pt x="400" y="434"/>
                  </a:cubicBezTo>
                  <a:cubicBezTo>
                    <a:pt x="133" y="701"/>
                    <a:pt x="0" y="1035"/>
                    <a:pt x="0" y="1435"/>
                  </a:cubicBezTo>
                  <a:cubicBezTo>
                    <a:pt x="0" y="1869"/>
                    <a:pt x="133" y="2202"/>
                    <a:pt x="400" y="2503"/>
                  </a:cubicBezTo>
                  <a:cubicBezTo>
                    <a:pt x="667" y="2769"/>
                    <a:pt x="1001" y="2903"/>
                    <a:pt x="1434" y="2903"/>
                  </a:cubicBezTo>
                  <a:cubicBezTo>
                    <a:pt x="1835" y="2903"/>
                    <a:pt x="2168" y="2769"/>
                    <a:pt x="2468" y="2503"/>
                  </a:cubicBezTo>
                  <a:cubicBezTo>
                    <a:pt x="2735" y="2202"/>
                    <a:pt x="2869" y="1869"/>
                    <a:pt x="2869" y="1435"/>
                  </a:cubicBezTo>
                  <a:cubicBezTo>
                    <a:pt x="2869" y="1035"/>
                    <a:pt x="2735" y="701"/>
                    <a:pt x="2468" y="434"/>
                  </a:cubicBezTo>
                  <a:cubicBezTo>
                    <a:pt x="2168" y="134"/>
                    <a:pt x="1835" y="1"/>
                    <a:pt x="1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2867199" y="3964684"/>
              <a:ext cx="137035" cy="283268"/>
            </a:xfrm>
            <a:custGeom>
              <a:avLst/>
              <a:gdLst/>
              <a:ahLst/>
              <a:cxnLst/>
              <a:rect l="l" t="t" r="r" b="b"/>
              <a:pathLst>
                <a:path w="6972" h="14412" extrusionOk="0">
                  <a:moveTo>
                    <a:pt x="1868" y="1"/>
                  </a:moveTo>
                  <a:cubicBezTo>
                    <a:pt x="1368" y="1"/>
                    <a:pt x="934" y="201"/>
                    <a:pt x="567" y="568"/>
                  </a:cubicBezTo>
                  <a:cubicBezTo>
                    <a:pt x="167" y="935"/>
                    <a:pt x="0" y="1368"/>
                    <a:pt x="0" y="1869"/>
                  </a:cubicBezTo>
                  <a:lnTo>
                    <a:pt x="0" y="6405"/>
                  </a:lnTo>
                  <a:cubicBezTo>
                    <a:pt x="0" y="6572"/>
                    <a:pt x="33" y="6739"/>
                    <a:pt x="167" y="6872"/>
                  </a:cubicBezTo>
                  <a:cubicBezTo>
                    <a:pt x="300" y="7006"/>
                    <a:pt x="467" y="7039"/>
                    <a:pt x="634" y="7039"/>
                  </a:cubicBezTo>
                  <a:cubicBezTo>
                    <a:pt x="834" y="7039"/>
                    <a:pt x="967" y="7006"/>
                    <a:pt x="1101" y="6872"/>
                  </a:cubicBezTo>
                  <a:cubicBezTo>
                    <a:pt x="1201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1" y="2336"/>
                  </a:lnTo>
                  <a:lnTo>
                    <a:pt x="1601" y="13611"/>
                  </a:lnTo>
                  <a:cubicBezTo>
                    <a:pt x="1601" y="13811"/>
                    <a:pt x="1668" y="14011"/>
                    <a:pt x="1868" y="14178"/>
                  </a:cubicBezTo>
                  <a:cubicBezTo>
                    <a:pt x="2035" y="14344"/>
                    <a:pt x="2235" y="14411"/>
                    <a:pt x="2469" y="14411"/>
                  </a:cubicBezTo>
                  <a:cubicBezTo>
                    <a:pt x="2702" y="14411"/>
                    <a:pt x="2902" y="14344"/>
                    <a:pt x="3069" y="14178"/>
                  </a:cubicBezTo>
                  <a:cubicBezTo>
                    <a:pt x="3236" y="14011"/>
                    <a:pt x="3302" y="13811"/>
                    <a:pt x="3302" y="13611"/>
                  </a:cubicBezTo>
                  <a:lnTo>
                    <a:pt x="3302" y="7073"/>
                  </a:lnTo>
                  <a:lnTo>
                    <a:pt x="3669" y="7073"/>
                  </a:lnTo>
                  <a:lnTo>
                    <a:pt x="3669" y="13611"/>
                  </a:lnTo>
                  <a:cubicBezTo>
                    <a:pt x="3669" y="13811"/>
                    <a:pt x="3769" y="14011"/>
                    <a:pt x="3936" y="14178"/>
                  </a:cubicBezTo>
                  <a:cubicBezTo>
                    <a:pt x="4070" y="14344"/>
                    <a:pt x="4303" y="14411"/>
                    <a:pt x="4537" y="14411"/>
                  </a:cubicBezTo>
                  <a:cubicBezTo>
                    <a:pt x="4770" y="14411"/>
                    <a:pt x="4937" y="14344"/>
                    <a:pt x="5137" y="14178"/>
                  </a:cubicBezTo>
                  <a:cubicBezTo>
                    <a:pt x="5271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04" y="2336"/>
                  </a:lnTo>
                  <a:lnTo>
                    <a:pt x="5704" y="6405"/>
                  </a:lnTo>
                  <a:cubicBezTo>
                    <a:pt x="5704" y="6572"/>
                    <a:pt x="5771" y="6739"/>
                    <a:pt x="5871" y="6872"/>
                  </a:cubicBezTo>
                  <a:cubicBezTo>
                    <a:pt x="6004" y="7006"/>
                    <a:pt x="6171" y="7039"/>
                    <a:pt x="6338" y="7039"/>
                  </a:cubicBezTo>
                  <a:cubicBezTo>
                    <a:pt x="6538" y="7039"/>
                    <a:pt x="6672" y="7006"/>
                    <a:pt x="6805" y="6872"/>
                  </a:cubicBezTo>
                  <a:cubicBezTo>
                    <a:pt x="6905" y="6739"/>
                    <a:pt x="6972" y="6572"/>
                    <a:pt x="6972" y="6405"/>
                  </a:cubicBezTo>
                  <a:lnTo>
                    <a:pt x="6972" y="1869"/>
                  </a:lnTo>
                  <a:cubicBezTo>
                    <a:pt x="6972" y="1368"/>
                    <a:pt x="6805" y="935"/>
                    <a:pt x="6405" y="568"/>
                  </a:cubicBezTo>
                  <a:cubicBezTo>
                    <a:pt x="6071" y="201"/>
                    <a:pt x="5637" y="1"/>
                    <a:pt x="5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907176" y="3900433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69" y="1"/>
                  </a:moveTo>
                  <a:cubicBezTo>
                    <a:pt x="1035" y="1"/>
                    <a:pt x="701" y="134"/>
                    <a:pt x="435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35" y="2503"/>
                  </a:cubicBezTo>
                  <a:cubicBezTo>
                    <a:pt x="701" y="2769"/>
                    <a:pt x="1035" y="2903"/>
                    <a:pt x="1469" y="2903"/>
                  </a:cubicBezTo>
                  <a:cubicBezTo>
                    <a:pt x="1836" y="2903"/>
                    <a:pt x="2202" y="2769"/>
                    <a:pt x="2469" y="2503"/>
                  </a:cubicBezTo>
                  <a:cubicBezTo>
                    <a:pt x="2770" y="2202"/>
                    <a:pt x="2903" y="1869"/>
                    <a:pt x="2903" y="1435"/>
                  </a:cubicBezTo>
                  <a:cubicBezTo>
                    <a:pt x="2903" y="1035"/>
                    <a:pt x="2770" y="701"/>
                    <a:pt x="2469" y="434"/>
                  </a:cubicBezTo>
                  <a:cubicBezTo>
                    <a:pt x="2202" y="134"/>
                    <a:pt x="1836" y="1"/>
                    <a:pt x="1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295315" y="3964684"/>
              <a:ext cx="137035" cy="283268"/>
            </a:xfrm>
            <a:custGeom>
              <a:avLst/>
              <a:gdLst/>
              <a:ahLst/>
              <a:cxnLst/>
              <a:rect l="l" t="t" r="r" b="b"/>
              <a:pathLst>
                <a:path w="6972" h="14412" extrusionOk="0">
                  <a:moveTo>
                    <a:pt x="1868" y="1"/>
                  </a:moveTo>
                  <a:cubicBezTo>
                    <a:pt x="1368" y="1"/>
                    <a:pt x="901" y="201"/>
                    <a:pt x="534" y="568"/>
                  </a:cubicBezTo>
                  <a:cubicBezTo>
                    <a:pt x="167" y="935"/>
                    <a:pt x="0" y="1368"/>
                    <a:pt x="0" y="1869"/>
                  </a:cubicBezTo>
                  <a:lnTo>
                    <a:pt x="0" y="6405"/>
                  </a:lnTo>
                  <a:cubicBezTo>
                    <a:pt x="0" y="6572"/>
                    <a:pt x="34" y="6739"/>
                    <a:pt x="167" y="6872"/>
                  </a:cubicBezTo>
                  <a:cubicBezTo>
                    <a:pt x="301" y="7006"/>
                    <a:pt x="467" y="7039"/>
                    <a:pt x="634" y="7039"/>
                  </a:cubicBezTo>
                  <a:cubicBezTo>
                    <a:pt x="834" y="7039"/>
                    <a:pt x="968" y="7006"/>
                    <a:pt x="1101" y="6872"/>
                  </a:cubicBezTo>
                  <a:cubicBezTo>
                    <a:pt x="1201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1" y="2336"/>
                  </a:lnTo>
                  <a:lnTo>
                    <a:pt x="1601" y="13611"/>
                  </a:lnTo>
                  <a:cubicBezTo>
                    <a:pt x="1601" y="13811"/>
                    <a:pt x="1668" y="14011"/>
                    <a:pt x="1868" y="14178"/>
                  </a:cubicBezTo>
                  <a:cubicBezTo>
                    <a:pt x="2035" y="14344"/>
                    <a:pt x="2235" y="14411"/>
                    <a:pt x="2469" y="14411"/>
                  </a:cubicBezTo>
                  <a:cubicBezTo>
                    <a:pt x="2702" y="14411"/>
                    <a:pt x="2902" y="14344"/>
                    <a:pt x="3069" y="14178"/>
                  </a:cubicBezTo>
                  <a:cubicBezTo>
                    <a:pt x="3236" y="14011"/>
                    <a:pt x="3303" y="13811"/>
                    <a:pt x="3303" y="13611"/>
                  </a:cubicBezTo>
                  <a:lnTo>
                    <a:pt x="3303" y="7073"/>
                  </a:lnTo>
                  <a:lnTo>
                    <a:pt x="3670" y="7073"/>
                  </a:lnTo>
                  <a:lnTo>
                    <a:pt x="3670" y="13611"/>
                  </a:lnTo>
                  <a:cubicBezTo>
                    <a:pt x="3670" y="13811"/>
                    <a:pt x="3770" y="14011"/>
                    <a:pt x="3936" y="14178"/>
                  </a:cubicBezTo>
                  <a:cubicBezTo>
                    <a:pt x="4103" y="14344"/>
                    <a:pt x="4303" y="14411"/>
                    <a:pt x="4537" y="14411"/>
                  </a:cubicBezTo>
                  <a:cubicBezTo>
                    <a:pt x="4770" y="14411"/>
                    <a:pt x="4937" y="14344"/>
                    <a:pt x="5137" y="14178"/>
                  </a:cubicBezTo>
                  <a:cubicBezTo>
                    <a:pt x="5271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04" y="2336"/>
                  </a:lnTo>
                  <a:lnTo>
                    <a:pt x="5704" y="6405"/>
                  </a:lnTo>
                  <a:cubicBezTo>
                    <a:pt x="5704" y="6572"/>
                    <a:pt x="5771" y="6739"/>
                    <a:pt x="5871" y="6872"/>
                  </a:cubicBezTo>
                  <a:cubicBezTo>
                    <a:pt x="6005" y="7006"/>
                    <a:pt x="6171" y="7039"/>
                    <a:pt x="6338" y="7039"/>
                  </a:cubicBezTo>
                  <a:cubicBezTo>
                    <a:pt x="6538" y="7039"/>
                    <a:pt x="6672" y="7006"/>
                    <a:pt x="6805" y="6872"/>
                  </a:cubicBezTo>
                  <a:cubicBezTo>
                    <a:pt x="6905" y="6739"/>
                    <a:pt x="6972" y="6572"/>
                    <a:pt x="6972" y="6405"/>
                  </a:cubicBezTo>
                  <a:lnTo>
                    <a:pt x="6972" y="1869"/>
                  </a:lnTo>
                  <a:cubicBezTo>
                    <a:pt x="6972" y="1368"/>
                    <a:pt x="6805" y="935"/>
                    <a:pt x="6405" y="568"/>
                  </a:cubicBezTo>
                  <a:cubicBezTo>
                    <a:pt x="6071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335312" y="3900433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4" y="1"/>
                  </a:moveTo>
                  <a:cubicBezTo>
                    <a:pt x="1034" y="1"/>
                    <a:pt x="667" y="134"/>
                    <a:pt x="434" y="434"/>
                  </a:cubicBezTo>
                  <a:cubicBezTo>
                    <a:pt x="134" y="701"/>
                    <a:pt x="0" y="1035"/>
                    <a:pt x="0" y="1435"/>
                  </a:cubicBezTo>
                  <a:cubicBezTo>
                    <a:pt x="0" y="1869"/>
                    <a:pt x="134" y="2202"/>
                    <a:pt x="434" y="2503"/>
                  </a:cubicBezTo>
                  <a:cubicBezTo>
                    <a:pt x="701" y="2769"/>
                    <a:pt x="1034" y="2903"/>
                    <a:pt x="1434" y="2903"/>
                  </a:cubicBezTo>
                  <a:cubicBezTo>
                    <a:pt x="1835" y="2903"/>
                    <a:pt x="2202" y="2769"/>
                    <a:pt x="2469" y="2503"/>
                  </a:cubicBezTo>
                  <a:cubicBezTo>
                    <a:pt x="2769" y="2202"/>
                    <a:pt x="2902" y="1869"/>
                    <a:pt x="2902" y="1435"/>
                  </a:cubicBezTo>
                  <a:cubicBezTo>
                    <a:pt x="2902" y="1035"/>
                    <a:pt x="2769" y="701"/>
                    <a:pt x="2469" y="434"/>
                  </a:cubicBezTo>
                  <a:cubicBezTo>
                    <a:pt x="2202" y="134"/>
                    <a:pt x="1835" y="1"/>
                    <a:pt x="1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1582830" y="4352823"/>
              <a:ext cx="137703" cy="283248"/>
            </a:xfrm>
            <a:custGeom>
              <a:avLst/>
              <a:gdLst/>
              <a:ahLst/>
              <a:cxnLst/>
              <a:rect l="l" t="t" r="r" b="b"/>
              <a:pathLst>
                <a:path w="7006" h="14411" extrusionOk="0">
                  <a:moveTo>
                    <a:pt x="1868" y="0"/>
                  </a:moveTo>
                  <a:cubicBezTo>
                    <a:pt x="1368" y="0"/>
                    <a:pt x="934" y="200"/>
                    <a:pt x="568" y="567"/>
                  </a:cubicBezTo>
                  <a:cubicBezTo>
                    <a:pt x="201" y="934"/>
                    <a:pt x="0" y="1368"/>
                    <a:pt x="0" y="1868"/>
                  </a:cubicBezTo>
                  <a:lnTo>
                    <a:pt x="0" y="6405"/>
                  </a:lnTo>
                  <a:cubicBezTo>
                    <a:pt x="0" y="6572"/>
                    <a:pt x="67" y="6738"/>
                    <a:pt x="201" y="6872"/>
                  </a:cubicBezTo>
                  <a:cubicBezTo>
                    <a:pt x="334" y="7005"/>
                    <a:pt x="467" y="7039"/>
                    <a:pt x="634" y="7039"/>
                  </a:cubicBezTo>
                  <a:cubicBezTo>
                    <a:pt x="834" y="7039"/>
                    <a:pt x="1001" y="7005"/>
                    <a:pt x="1101" y="6872"/>
                  </a:cubicBezTo>
                  <a:cubicBezTo>
                    <a:pt x="1235" y="6738"/>
                    <a:pt x="1268" y="6572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702" y="14010"/>
                    <a:pt x="1868" y="14177"/>
                  </a:cubicBezTo>
                  <a:cubicBezTo>
                    <a:pt x="2069" y="14344"/>
                    <a:pt x="2235" y="14411"/>
                    <a:pt x="2469" y="14411"/>
                  </a:cubicBezTo>
                  <a:cubicBezTo>
                    <a:pt x="2736" y="14411"/>
                    <a:pt x="2936" y="14344"/>
                    <a:pt x="3069" y="14177"/>
                  </a:cubicBezTo>
                  <a:cubicBezTo>
                    <a:pt x="3269" y="14010"/>
                    <a:pt x="3336" y="13810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0"/>
                    <a:pt x="3803" y="14010"/>
                    <a:pt x="3937" y="14177"/>
                  </a:cubicBezTo>
                  <a:cubicBezTo>
                    <a:pt x="4103" y="14344"/>
                    <a:pt x="4304" y="14411"/>
                    <a:pt x="4570" y="14411"/>
                  </a:cubicBezTo>
                  <a:cubicBezTo>
                    <a:pt x="4804" y="14411"/>
                    <a:pt x="4971" y="14344"/>
                    <a:pt x="5137" y="14177"/>
                  </a:cubicBezTo>
                  <a:cubicBezTo>
                    <a:pt x="5304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38" y="2335"/>
                  </a:lnTo>
                  <a:lnTo>
                    <a:pt x="5738" y="6405"/>
                  </a:lnTo>
                  <a:cubicBezTo>
                    <a:pt x="5738" y="6572"/>
                    <a:pt x="5771" y="6738"/>
                    <a:pt x="5905" y="6872"/>
                  </a:cubicBezTo>
                  <a:cubicBezTo>
                    <a:pt x="6038" y="7005"/>
                    <a:pt x="6172" y="7039"/>
                    <a:pt x="6372" y="7039"/>
                  </a:cubicBezTo>
                  <a:cubicBezTo>
                    <a:pt x="6572" y="7039"/>
                    <a:pt x="6705" y="7005"/>
                    <a:pt x="6805" y="6872"/>
                  </a:cubicBezTo>
                  <a:cubicBezTo>
                    <a:pt x="6939" y="6738"/>
                    <a:pt x="7005" y="6572"/>
                    <a:pt x="7005" y="6405"/>
                  </a:cubicBezTo>
                  <a:lnTo>
                    <a:pt x="7005" y="1868"/>
                  </a:lnTo>
                  <a:cubicBezTo>
                    <a:pt x="7005" y="1368"/>
                    <a:pt x="6805" y="934"/>
                    <a:pt x="6438" y="567"/>
                  </a:cubicBezTo>
                  <a:cubicBezTo>
                    <a:pt x="6071" y="200"/>
                    <a:pt x="5638" y="0"/>
                    <a:pt x="5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1623476" y="4288572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0"/>
                  </a:moveTo>
                  <a:cubicBezTo>
                    <a:pt x="1035" y="0"/>
                    <a:pt x="668" y="134"/>
                    <a:pt x="401" y="434"/>
                  </a:cubicBezTo>
                  <a:cubicBezTo>
                    <a:pt x="134" y="701"/>
                    <a:pt x="1" y="1034"/>
                    <a:pt x="1" y="1435"/>
                  </a:cubicBezTo>
                  <a:cubicBezTo>
                    <a:pt x="1" y="1868"/>
                    <a:pt x="134" y="2202"/>
                    <a:pt x="401" y="2502"/>
                  </a:cubicBezTo>
                  <a:cubicBezTo>
                    <a:pt x="668" y="2769"/>
                    <a:pt x="1035" y="2902"/>
                    <a:pt x="1435" y="2902"/>
                  </a:cubicBezTo>
                  <a:cubicBezTo>
                    <a:pt x="1835" y="2902"/>
                    <a:pt x="2169" y="2769"/>
                    <a:pt x="2469" y="2502"/>
                  </a:cubicBezTo>
                  <a:cubicBezTo>
                    <a:pt x="2736" y="2202"/>
                    <a:pt x="2903" y="1868"/>
                    <a:pt x="2903" y="1435"/>
                  </a:cubicBezTo>
                  <a:cubicBezTo>
                    <a:pt x="2903" y="1068"/>
                    <a:pt x="2736" y="701"/>
                    <a:pt x="2469" y="434"/>
                  </a:cubicBezTo>
                  <a:cubicBezTo>
                    <a:pt x="2169" y="134"/>
                    <a:pt x="1835" y="0"/>
                    <a:pt x="1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2010946" y="4352823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0"/>
                  </a:moveTo>
                  <a:cubicBezTo>
                    <a:pt x="1368" y="0"/>
                    <a:pt x="935" y="200"/>
                    <a:pt x="568" y="567"/>
                  </a:cubicBezTo>
                  <a:cubicBezTo>
                    <a:pt x="201" y="934"/>
                    <a:pt x="1" y="1368"/>
                    <a:pt x="1" y="1868"/>
                  </a:cubicBezTo>
                  <a:lnTo>
                    <a:pt x="1" y="6405"/>
                  </a:lnTo>
                  <a:cubicBezTo>
                    <a:pt x="1" y="6572"/>
                    <a:pt x="67" y="6738"/>
                    <a:pt x="201" y="6872"/>
                  </a:cubicBezTo>
                  <a:cubicBezTo>
                    <a:pt x="301" y="7005"/>
                    <a:pt x="468" y="7039"/>
                    <a:pt x="634" y="7039"/>
                  </a:cubicBezTo>
                  <a:cubicBezTo>
                    <a:pt x="835" y="7039"/>
                    <a:pt x="968" y="7005"/>
                    <a:pt x="1101" y="6872"/>
                  </a:cubicBezTo>
                  <a:cubicBezTo>
                    <a:pt x="1202" y="6738"/>
                    <a:pt x="1268" y="6572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702" y="14010"/>
                    <a:pt x="1869" y="14177"/>
                  </a:cubicBezTo>
                  <a:cubicBezTo>
                    <a:pt x="2035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7"/>
                  </a:cubicBezTo>
                  <a:cubicBezTo>
                    <a:pt x="3236" y="14010"/>
                    <a:pt x="3336" y="13810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0"/>
                    <a:pt x="3770" y="14010"/>
                    <a:pt x="3937" y="14177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7"/>
                  </a:cubicBezTo>
                  <a:cubicBezTo>
                    <a:pt x="5304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5" y="2335"/>
                  </a:lnTo>
                  <a:lnTo>
                    <a:pt x="5705" y="6405"/>
                  </a:lnTo>
                  <a:cubicBezTo>
                    <a:pt x="5705" y="6572"/>
                    <a:pt x="5771" y="6738"/>
                    <a:pt x="5872" y="6872"/>
                  </a:cubicBezTo>
                  <a:cubicBezTo>
                    <a:pt x="6005" y="7005"/>
                    <a:pt x="6172" y="7039"/>
                    <a:pt x="6339" y="7039"/>
                  </a:cubicBezTo>
                  <a:cubicBezTo>
                    <a:pt x="6539" y="7039"/>
                    <a:pt x="6705" y="7005"/>
                    <a:pt x="6806" y="6872"/>
                  </a:cubicBezTo>
                  <a:cubicBezTo>
                    <a:pt x="6906" y="6738"/>
                    <a:pt x="6972" y="6572"/>
                    <a:pt x="6972" y="6405"/>
                  </a:cubicBezTo>
                  <a:lnTo>
                    <a:pt x="6972" y="1868"/>
                  </a:lnTo>
                  <a:cubicBezTo>
                    <a:pt x="6972" y="1368"/>
                    <a:pt x="6806" y="934"/>
                    <a:pt x="6439" y="567"/>
                  </a:cubicBezTo>
                  <a:cubicBezTo>
                    <a:pt x="6072" y="200"/>
                    <a:pt x="5638" y="0"/>
                    <a:pt x="5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2051592" y="4288572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0"/>
                  </a:moveTo>
                  <a:cubicBezTo>
                    <a:pt x="1035" y="0"/>
                    <a:pt x="668" y="134"/>
                    <a:pt x="401" y="434"/>
                  </a:cubicBezTo>
                  <a:cubicBezTo>
                    <a:pt x="134" y="701"/>
                    <a:pt x="1" y="1034"/>
                    <a:pt x="1" y="1435"/>
                  </a:cubicBezTo>
                  <a:cubicBezTo>
                    <a:pt x="1" y="1868"/>
                    <a:pt x="134" y="2202"/>
                    <a:pt x="401" y="2502"/>
                  </a:cubicBezTo>
                  <a:cubicBezTo>
                    <a:pt x="668" y="2769"/>
                    <a:pt x="1002" y="2902"/>
                    <a:pt x="1435" y="2902"/>
                  </a:cubicBezTo>
                  <a:cubicBezTo>
                    <a:pt x="1835" y="2902"/>
                    <a:pt x="2169" y="2769"/>
                    <a:pt x="2469" y="2502"/>
                  </a:cubicBezTo>
                  <a:cubicBezTo>
                    <a:pt x="2736" y="2202"/>
                    <a:pt x="2903" y="1868"/>
                    <a:pt x="2903" y="1435"/>
                  </a:cubicBezTo>
                  <a:cubicBezTo>
                    <a:pt x="2903" y="1068"/>
                    <a:pt x="2736" y="701"/>
                    <a:pt x="2469" y="434"/>
                  </a:cubicBezTo>
                  <a:cubicBezTo>
                    <a:pt x="2169" y="134"/>
                    <a:pt x="1835" y="0"/>
                    <a:pt x="1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2439063" y="4352823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0"/>
                  </a:moveTo>
                  <a:cubicBezTo>
                    <a:pt x="1369" y="0"/>
                    <a:pt x="935" y="200"/>
                    <a:pt x="568" y="567"/>
                  </a:cubicBezTo>
                  <a:cubicBezTo>
                    <a:pt x="201" y="934"/>
                    <a:pt x="1" y="1368"/>
                    <a:pt x="1" y="1868"/>
                  </a:cubicBezTo>
                  <a:lnTo>
                    <a:pt x="1" y="6405"/>
                  </a:lnTo>
                  <a:cubicBezTo>
                    <a:pt x="1" y="6572"/>
                    <a:pt x="68" y="6738"/>
                    <a:pt x="168" y="6872"/>
                  </a:cubicBezTo>
                  <a:cubicBezTo>
                    <a:pt x="301" y="7005"/>
                    <a:pt x="468" y="7039"/>
                    <a:pt x="635" y="7039"/>
                  </a:cubicBezTo>
                  <a:cubicBezTo>
                    <a:pt x="835" y="7039"/>
                    <a:pt x="968" y="7005"/>
                    <a:pt x="1102" y="6872"/>
                  </a:cubicBezTo>
                  <a:cubicBezTo>
                    <a:pt x="1202" y="6738"/>
                    <a:pt x="1268" y="6572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669" y="14010"/>
                    <a:pt x="1869" y="14177"/>
                  </a:cubicBezTo>
                  <a:cubicBezTo>
                    <a:pt x="2036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7"/>
                  </a:cubicBezTo>
                  <a:cubicBezTo>
                    <a:pt x="3237" y="14010"/>
                    <a:pt x="3303" y="13810"/>
                    <a:pt x="3303" y="13610"/>
                  </a:cubicBezTo>
                  <a:lnTo>
                    <a:pt x="3303" y="7072"/>
                  </a:lnTo>
                  <a:lnTo>
                    <a:pt x="3670" y="7072"/>
                  </a:lnTo>
                  <a:lnTo>
                    <a:pt x="3670" y="13610"/>
                  </a:lnTo>
                  <a:cubicBezTo>
                    <a:pt x="3670" y="13810"/>
                    <a:pt x="3770" y="14010"/>
                    <a:pt x="3937" y="14177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7"/>
                  </a:cubicBezTo>
                  <a:cubicBezTo>
                    <a:pt x="5305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5" y="2335"/>
                  </a:lnTo>
                  <a:lnTo>
                    <a:pt x="5705" y="6405"/>
                  </a:lnTo>
                  <a:cubicBezTo>
                    <a:pt x="5705" y="6572"/>
                    <a:pt x="5772" y="6738"/>
                    <a:pt x="5872" y="6872"/>
                  </a:cubicBezTo>
                  <a:cubicBezTo>
                    <a:pt x="6005" y="7005"/>
                    <a:pt x="6172" y="7039"/>
                    <a:pt x="6339" y="7039"/>
                  </a:cubicBezTo>
                  <a:cubicBezTo>
                    <a:pt x="6539" y="7039"/>
                    <a:pt x="6706" y="7005"/>
                    <a:pt x="6806" y="6872"/>
                  </a:cubicBezTo>
                  <a:cubicBezTo>
                    <a:pt x="6906" y="6738"/>
                    <a:pt x="6973" y="6572"/>
                    <a:pt x="6973" y="6405"/>
                  </a:cubicBezTo>
                  <a:lnTo>
                    <a:pt x="6973" y="1868"/>
                  </a:lnTo>
                  <a:cubicBezTo>
                    <a:pt x="6973" y="1368"/>
                    <a:pt x="6806" y="934"/>
                    <a:pt x="6439" y="567"/>
                  </a:cubicBezTo>
                  <a:cubicBezTo>
                    <a:pt x="6072" y="200"/>
                    <a:pt x="5638" y="0"/>
                    <a:pt x="5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2479728" y="4288572"/>
              <a:ext cx="56390" cy="57058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1434" y="0"/>
                  </a:moveTo>
                  <a:cubicBezTo>
                    <a:pt x="1001" y="0"/>
                    <a:pt x="667" y="134"/>
                    <a:pt x="400" y="434"/>
                  </a:cubicBezTo>
                  <a:cubicBezTo>
                    <a:pt x="133" y="701"/>
                    <a:pt x="0" y="1034"/>
                    <a:pt x="0" y="1435"/>
                  </a:cubicBezTo>
                  <a:cubicBezTo>
                    <a:pt x="0" y="1868"/>
                    <a:pt x="133" y="2202"/>
                    <a:pt x="400" y="2502"/>
                  </a:cubicBezTo>
                  <a:cubicBezTo>
                    <a:pt x="667" y="2769"/>
                    <a:pt x="1001" y="2902"/>
                    <a:pt x="1434" y="2902"/>
                  </a:cubicBezTo>
                  <a:cubicBezTo>
                    <a:pt x="1835" y="2902"/>
                    <a:pt x="2168" y="2769"/>
                    <a:pt x="2468" y="2502"/>
                  </a:cubicBezTo>
                  <a:cubicBezTo>
                    <a:pt x="2735" y="2202"/>
                    <a:pt x="2869" y="1868"/>
                    <a:pt x="2869" y="1435"/>
                  </a:cubicBezTo>
                  <a:cubicBezTo>
                    <a:pt x="2869" y="1068"/>
                    <a:pt x="2735" y="701"/>
                    <a:pt x="2468" y="434"/>
                  </a:cubicBezTo>
                  <a:cubicBezTo>
                    <a:pt x="2168" y="134"/>
                    <a:pt x="1835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2867199" y="4352823"/>
              <a:ext cx="137035" cy="283248"/>
            </a:xfrm>
            <a:custGeom>
              <a:avLst/>
              <a:gdLst/>
              <a:ahLst/>
              <a:cxnLst/>
              <a:rect l="l" t="t" r="r" b="b"/>
              <a:pathLst>
                <a:path w="6972" h="14411" extrusionOk="0">
                  <a:moveTo>
                    <a:pt x="1868" y="0"/>
                  </a:moveTo>
                  <a:cubicBezTo>
                    <a:pt x="1368" y="0"/>
                    <a:pt x="934" y="200"/>
                    <a:pt x="567" y="567"/>
                  </a:cubicBezTo>
                  <a:cubicBezTo>
                    <a:pt x="167" y="934"/>
                    <a:pt x="0" y="1368"/>
                    <a:pt x="0" y="1868"/>
                  </a:cubicBezTo>
                  <a:lnTo>
                    <a:pt x="0" y="6405"/>
                  </a:lnTo>
                  <a:cubicBezTo>
                    <a:pt x="0" y="6572"/>
                    <a:pt x="33" y="6738"/>
                    <a:pt x="167" y="6872"/>
                  </a:cubicBezTo>
                  <a:cubicBezTo>
                    <a:pt x="300" y="7005"/>
                    <a:pt x="467" y="7039"/>
                    <a:pt x="634" y="7039"/>
                  </a:cubicBezTo>
                  <a:cubicBezTo>
                    <a:pt x="834" y="7039"/>
                    <a:pt x="967" y="7005"/>
                    <a:pt x="1101" y="6872"/>
                  </a:cubicBezTo>
                  <a:cubicBezTo>
                    <a:pt x="1201" y="6738"/>
                    <a:pt x="1268" y="6572"/>
                    <a:pt x="1268" y="6405"/>
                  </a:cubicBezTo>
                  <a:lnTo>
                    <a:pt x="1268" y="2335"/>
                  </a:lnTo>
                  <a:lnTo>
                    <a:pt x="1601" y="2335"/>
                  </a:lnTo>
                  <a:lnTo>
                    <a:pt x="1601" y="13610"/>
                  </a:lnTo>
                  <a:cubicBezTo>
                    <a:pt x="1601" y="13810"/>
                    <a:pt x="1668" y="14010"/>
                    <a:pt x="1868" y="14177"/>
                  </a:cubicBezTo>
                  <a:cubicBezTo>
                    <a:pt x="2035" y="14344"/>
                    <a:pt x="2235" y="14411"/>
                    <a:pt x="2469" y="14411"/>
                  </a:cubicBezTo>
                  <a:cubicBezTo>
                    <a:pt x="2702" y="14411"/>
                    <a:pt x="2902" y="14344"/>
                    <a:pt x="3069" y="14177"/>
                  </a:cubicBezTo>
                  <a:cubicBezTo>
                    <a:pt x="3236" y="14010"/>
                    <a:pt x="3302" y="13810"/>
                    <a:pt x="3302" y="13610"/>
                  </a:cubicBezTo>
                  <a:lnTo>
                    <a:pt x="3302" y="7072"/>
                  </a:lnTo>
                  <a:lnTo>
                    <a:pt x="3669" y="7072"/>
                  </a:lnTo>
                  <a:lnTo>
                    <a:pt x="3669" y="13610"/>
                  </a:lnTo>
                  <a:cubicBezTo>
                    <a:pt x="3669" y="13810"/>
                    <a:pt x="3769" y="14010"/>
                    <a:pt x="3936" y="14177"/>
                  </a:cubicBezTo>
                  <a:cubicBezTo>
                    <a:pt x="4070" y="14344"/>
                    <a:pt x="4303" y="14411"/>
                    <a:pt x="4537" y="14411"/>
                  </a:cubicBezTo>
                  <a:cubicBezTo>
                    <a:pt x="4770" y="14411"/>
                    <a:pt x="4937" y="14344"/>
                    <a:pt x="5137" y="14177"/>
                  </a:cubicBezTo>
                  <a:cubicBezTo>
                    <a:pt x="5271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4" y="2335"/>
                  </a:lnTo>
                  <a:lnTo>
                    <a:pt x="5704" y="6405"/>
                  </a:lnTo>
                  <a:cubicBezTo>
                    <a:pt x="5704" y="6572"/>
                    <a:pt x="5771" y="6738"/>
                    <a:pt x="5871" y="6872"/>
                  </a:cubicBezTo>
                  <a:cubicBezTo>
                    <a:pt x="6004" y="7005"/>
                    <a:pt x="6171" y="7039"/>
                    <a:pt x="6338" y="7039"/>
                  </a:cubicBezTo>
                  <a:cubicBezTo>
                    <a:pt x="6538" y="7039"/>
                    <a:pt x="6672" y="7005"/>
                    <a:pt x="6805" y="6872"/>
                  </a:cubicBezTo>
                  <a:cubicBezTo>
                    <a:pt x="6905" y="6738"/>
                    <a:pt x="6972" y="6572"/>
                    <a:pt x="6972" y="6405"/>
                  </a:cubicBezTo>
                  <a:lnTo>
                    <a:pt x="6972" y="1868"/>
                  </a:lnTo>
                  <a:cubicBezTo>
                    <a:pt x="6972" y="1368"/>
                    <a:pt x="6805" y="934"/>
                    <a:pt x="6405" y="567"/>
                  </a:cubicBezTo>
                  <a:cubicBezTo>
                    <a:pt x="6071" y="200"/>
                    <a:pt x="5637" y="0"/>
                    <a:pt x="5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2907176" y="4288572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69" y="0"/>
                  </a:moveTo>
                  <a:cubicBezTo>
                    <a:pt x="1035" y="0"/>
                    <a:pt x="701" y="134"/>
                    <a:pt x="435" y="434"/>
                  </a:cubicBezTo>
                  <a:cubicBezTo>
                    <a:pt x="134" y="701"/>
                    <a:pt x="1" y="1034"/>
                    <a:pt x="1" y="1435"/>
                  </a:cubicBezTo>
                  <a:cubicBezTo>
                    <a:pt x="1" y="1868"/>
                    <a:pt x="134" y="2202"/>
                    <a:pt x="435" y="2502"/>
                  </a:cubicBezTo>
                  <a:cubicBezTo>
                    <a:pt x="701" y="2769"/>
                    <a:pt x="1035" y="2902"/>
                    <a:pt x="1469" y="2902"/>
                  </a:cubicBezTo>
                  <a:cubicBezTo>
                    <a:pt x="1836" y="2902"/>
                    <a:pt x="2202" y="2769"/>
                    <a:pt x="2469" y="2502"/>
                  </a:cubicBezTo>
                  <a:cubicBezTo>
                    <a:pt x="2770" y="2202"/>
                    <a:pt x="2903" y="1868"/>
                    <a:pt x="2903" y="1435"/>
                  </a:cubicBezTo>
                  <a:cubicBezTo>
                    <a:pt x="2903" y="1068"/>
                    <a:pt x="2770" y="701"/>
                    <a:pt x="2469" y="434"/>
                  </a:cubicBezTo>
                  <a:cubicBezTo>
                    <a:pt x="2202" y="134"/>
                    <a:pt x="1836" y="0"/>
                    <a:pt x="1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295315" y="4352823"/>
              <a:ext cx="137035" cy="283248"/>
            </a:xfrm>
            <a:custGeom>
              <a:avLst/>
              <a:gdLst/>
              <a:ahLst/>
              <a:cxnLst/>
              <a:rect l="l" t="t" r="r" b="b"/>
              <a:pathLst>
                <a:path w="6972" h="14411" extrusionOk="0">
                  <a:moveTo>
                    <a:pt x="1868" y="0"/>
                  </a:moveTo>
                  <a:cubicBezTo>
                    <a:pt x="1368" y="0"/>
                    <a:pt x="901" y="200"/>
                    <a:pt x="534" y="567"/>
                  </a:cubicBezTo>
                  <a:cubicBezTo>
                    <a:pt x="167" y="934"/>
                    <a:pt x="0" y="1368"/>
                    <a:pt x="0" y="1868"/>
                  </a:cubicBezTo>
                  <a:lnTo>
                    <a:pt x="0" y="6405"/>
                  </a:lnTo>
                  <a:cubicBezTo>
                    <a:pt x="0" y="6572"/>
                    <a:pt x="34" y="6738"/>
                    <a:pt x="167" y="6872"/>
                  </a:cubicBezTo>
                  <a:cubicBezTo>
                    <a:pt x="301" y="7005"/>
                    <a:pt x="467" y="7039"/>
                    <a:pt x="634" y="7039"/>
                  </a:cubicBezTo>
                  <a:cubicBezTo>
                    <a:pt x="834" y="7039"/>
                    <a:pt x="968" y="7005"/>
                    <a:pt x="1101" y="6872"/>
                  </a:cubicBezTo>
                  <a:cubicBezTo>
                    <a:pt x="1201" y="6738"/>
                    <a:pt x="1268" y="6572"/>
                    <a:pt x="1268" y="6405"/>
                  </a:cubicBezTo>
                  <a:lnTo>
                    <a:pt x="1268" y="2335"/>
                  </a:lnTo>
                  <a:lnTo>
                    <a:pt x="1601" y="2335"/>
                  </a:lnTo>
                  <a:lnTo>
                    <a:pt x="1601" y="13610"/>
                  </a:lnTo>
                  <a:cubicBezTo>
                    <a:pt x="1601" y="13810"/>
                    <a:pt x="1668" y="14010"/>
                    <a:pt x="1868" y="14177"/>
                  </a:cubicBezTo>
                  <a:cubicBezTo>
                    <a:pt x="2035" y="14344"/>
                    <a:pt x="2235" y="14411"/>
                    <a:pt x="2469" y="14411"/>
                  </a:cubicBezTo>
                  <a:cubicBezTo>
                    <a:pt x="2702" y="14411"/>
                    <a:pt x="2902" y="14344"/>
                    <a:pt x="3069" y="14177"/>
                  </a:cubicBezTo>
                  <a:cubicBezTo>
                    <a:pt x="3236" y="14010"/>
                    <a:pt x="3303" y="13810"/>
                    <a:pt x="3303" y="13610"/>
                  </a:cubicBezTo>
                  <a:lnTo>
                    <a:pt x="3303" y="7072"/>
                  </a:lnTo>
                  <a:lnTo>
                    <a:pt x="3670" y="7072"/>
                  </a:lnTo>
                  <a:lnTo>
                    <a:pt x="3670" y="13610"/>
                  </a:lnTo>
                  <a:cubicBezTo>
                    <a:pt x="3670" y="13810"/>
                    <a:pt x="3770" y="14010"/>
                    <a:pt x="3936" y="14177"/>
                  </a:cubicBezTo>
                  <a:cubicBezTo>
                    <a:pt x="4103" y="14344"/>
                    <a:pt x="4303" y="14411"/>
                    <a:pt x="4537" y="14411"/>
                  </a:cubicBezTo>
                  <a:cubicBezTo>
                    <a:pt x="4770" y="14411"/>
                    <a:pt x="4937" y="14344"/>
                    <a:pt x="5137" y="14177"/>
                  </a:cubicBezTo>
                  <a:cubicBezTo>
                    <a:pt x="5271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4" y="2335"/>
                  </a:lnTo>
                  <a:lnTo>
                    <a:pt x="5704" y="6405"/>
                  </a:lnTo>
                  <a:cubicBezTo>
                    <a:pt x="5704" y="6572"/>
                    <a:pt x="5771" y="6738"/>
                    <a:pt x="5871" y="6872"/>
                  </a:cubicBezTo>
                  <a:cubicBezTo>
                    <a:pt x="6005" y="7005"/>
                    <a:pt x="6171" y="7039"/>
                    <a:pt x="6338" y="7039"/>
                  </a:cubicBezTo>
                  <a:cubicBezTo>
                    <a:pt x="6538" y="7039"/>
                    <a:pt x="6672" y="7005"/>
                    <a:pt x="6805" y="6872"/>
                  </a:cubicBezTo>
                  <a:cubicBezTo>
                    <a:pt x="6905" y="6738"/>
                    <a:pt x="6972" y="6572"/>
                    <a:pt x="6972" y="6405"/>
                  </a:cubicBezTo>
                  <a:lnTo>
                    <a:pt x="6972" y="1868"/>
                  </a:lnTo>
                  <a:cubicBezTo>
                    <a:pt x="6972" y="1368"/>
                    <a:pt x="6805" y="934"/>
                    <a:pt x="6405" y="567"/>
                  </a:cubicBezTo>
                  <a:cubicBezTo>
                    <a:pt x="6071" y="200"/>
                    <a:pt x="5638" y="0"/>
                    <a:pt x="5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335312" y="4288572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4" y="0"/>
                  </a:moveTo>
                  <a:cubicBezTo>
                    <a:pt x="1034" y="0"/>
                    <a:pt x="667" y="134"/>
                    <a:pt x="434" y="434"/>
                  </a:cubicBezTo>
                  <a:cubicBezTo>
                    <a:pt x="134" y="701"/>
                    <a:pt x="0" y="1034"/>
                    <a:pt x="0" y="1435"/>
                  </a:cubicBezTo>
                  <a:cubicBezTo>
                    <a:pt x="0" y="1868"/>
                    <a:pt x="134" y="2202"/>
                    <a:pt x="434" y="2502"/>
                  </a:cubicBezTo>
                  <a:cubicBezTo>
                    <a:pt x="701" y="2769"/>
                    <a:pt x="1034" y="2902"/>
                    <a:pt x="1434" y="2902"/>
                  </a:cubicBezTo>
                  <a:cubicBezTo>
                    <a:pt x="1835" y="2902"/>
                    <a:pt x="2202" y="2769"/>
                    <a:pt x="2469" y="2502"/>
                  </a:cubicBezTo>
                  <a:cubicBezTo>
                    <a:pt x="2769" y="2202"/>
                    <a:pt x="2902" y="1868"/>
                    <a:pt x="2902" y="1435"/>
                  </a:cubicBezTo>
                  <a:cubicBezTo>
                    <a:pt x="2902" y="1068"/>
                    <a:pt x="2769" y="701"/>
                    <a:pt x="2469" y="434"/>
                  </a:cubicBezTo>
                  <a:cubicBezTo>
                    <a:pt x="2202" y="134"/>
                    <a:pt x="1835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1486444" y="3804067"/>
              <a:ext cx="2414066" cy="929053"/>
            </a:xfrm>
            <a:custGeom>
              <a:avLst/>
              <a:gdLst/>
              <a:ahLst/>
              <a:cxnLst/>
              <a:rect l="l" t="t" r="r" b="b"/>
              <a:pathLst>
                <a:path w="122822" h="47268" extrusionOk="0">
                  <a:moveTo>
                    <a:pt x="2203" y="2135"/>
                  </a:moveTo>
                  <a:lnTo>
                    <a:pt x="112481" y="2269"/>
                  </a:lnTo>
                  <a:lnTo>
                    <a:pt x="112415" y="45099"/>
                  </a:lnTo>
                  <a:lnTo>
                    <a:pt x="2169" y="44966"/>
                  </a:lnTo>
                  <a:lnTo>
                    <a:pt x="2203" y="2135"/>
                  </a:lnTo>
                  <a:close/>
                  <a:moveTo>
                    <a:pt x="1135" y="0"/>
                  </a:moveTo>
                  <a:cubicBezTo>
                    <a:pt x="868" y="0"/>
                    <a:pt x="601" y="100"/>
                    <a:pt x="368" y="300"/>
                  </a:cubicBezTo>
                  <a:cubicBezTo>
                    <a:pt x="168" y="501"/>
                    <a:pt x="68" y="767"/>
                    <a:pt x="68" y="1068"/>
                  </a:cubicBezTo>
                  <a:lnTo>
                    <a:pt x="1" y="46033"/>
                  </a:lnTo>
                  <a:cubicBezTo>
                    <a:pt x="1" y="46634"/>
                    <a:pt x="501" y="47134"/>
                    <a:pt x="1102" y="47134"/>
                  </a:cubicBezTo>
                  <a:lnTo>
                    <a:pt x="113515" y="47267"/>
                  </a:lnTo>
                  <a:cubicBezTo>
                    <a:pt x="114116" y="47267"/>
                    <a:pt x="114583" y="46767"/>
                    <a:pt x="114583" y="46200"/>
                  </a:cubicBezTo>
                  <a:lnTo>
                    <a:pt x="114616" y="31623"/>
                  </a:lnTo>
                  <a:lnTo>
                    <a:pt x="121721" y="31656"/>
                  </a:lnTo>
                  <a:cubicBezTo>
                    <a:pt x="122322" y="31656"/>
                    <a:pt x="122822" y="31156"/>
                    <a:pt x="122822" y="30555"/>
                  </a:cubicBezTo>
                  <a:lnTo>
                    <a:pt x="122822" y="16712"/>
                  </a:lnTo>
                  <a:cubicBezTo>
                    <a:pt x="122822" y="16112"/>
                    <a:pt x="122355" y="15611"/>
                    <a:pt x="121755" y="15611"/>
                  </a:cubicBezTo>
                  <a:lnTo>
                    <a:pt x="114616" y="15611"/>
                  </a:lnTo>
                  <a:lnTo>
                    <a:pt x="114649" y="1201"/>
                  </a:lnTo>
                  <a:cubicBezTo>
                    <a:pt x="114649" y="901"/>
                    <a:pt x="114516" y="634"/>
                    <a:pt x="114316" y="434"/>
                  </a:cubicBezTo>
                  <a:cubicBezTo>
                    <a:pt x="114116" y="234"/>
                    <a:pt x="113849" y="134"/>
                    <a:pt x="113549" y="134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3"/>
          <p:cNvGrpSpPr/>
          <p:nvPr/>
        </p:nvGrpSpPr>
        <p:grpSpPr>
          <a:xfrm>
            <a:off x="1116407" y="2344515"/>
            <a:ext cx="2414066" cy="929053"/>
            <a:chOff x="1486444" y="2564943"/>
            <a:chExt cx="2414066" cy="929053"/>
          </a:xfrm>
        </p:grpSpPr>
        <p:sp>
          <p:nvSpPr>
            <p:cNvPr id="475" name="Google Shape;475;p23"/>
            <p:cNvSpPr/>
            <p:nvPr/>
          </p:nvSpPr>
          <p:spPr>
            <a:xfrm>
              <a:off x="3061917" y="3049449"/>
              <a:ext cx="160640" cy="348149"/>
            </a:xfrm>
            <a:custGeom>
              <a:avLst/>
              <a:gdLst/>
              <a:ahLst/>
              <a:cxnLst/>
              <a:rect l="l" t="t" r="r" b="b"/>
              <a:pathLst>
                <a:path w="8173" h="17713" extrusionOk="0">
                  <a:moveTo>
                    <a:pt x="4103" y="0"/>
                  </a:moveTo>
                  <a:cubicBezTo>
                    <a:pt x="3703" y="0"/>
                    <a:pt x="3336" y="134"/>
                    <a:pt x="3069" y="434"/>
                  </a:cubicBezTo>
                  <a:cubicBezTo>
                    <a:pt x="2769" y="701"/>
                    <a:pt x="2635" y="1034"/>
                    <a:pt x="2635" y="1434"/>
                  </a:cubicBezTo>
                  <a:cubicBezTo>
                    <a:pt x="2635" y="1868"/>
                    <a:pt x="2769" y="2202"/>
                    <a:pt x="3069" y="2502"/>
                  </a:cubicBezTo>
                  <a:cubicBezTo>
                    <a:pt x="3336" y="2769"/>
                    <a:pt x="3703" y="2902"/>
                    <a:pt x="4103" y="2902"/>
                  </a:cubicBezTo>
                  <a:cubicBezTo>
                    <a:pt x="4503" y="2902"/>
                    <a:pt x="4870" y="2769"/>
                    <a:pt x="5137" y="2502"/>
                  </a:cubicBezTo>
                  <a:cubicBezTo>
                    <a:pt x="5404" y="2202"/>
                    <a:pt x="5537" y="1868"/>
                    <a:pt x="5537" y="1434"/>
                  </a:cubicBezTo>
                  <a:cubicBezTo>
                    <a:pt x="5537" y="1034"/>
                    <a:pt x="5404" y="701"/>
                    <a:pt x="5137" y="434"/>
                  </a:cubicBezTo>
                  <a:cubicBezTo>
                    <a:pt x="4870" y="134"/>
                    <a:pt x="4503" y="0"/>
                    <a:pt x="4103" y="0"/>
                  </a:cubicBezTo>
                  <a:close/>
                  <a:moveTo>
                    <a:pt x="2936" y="3302"/>
                  </a:moveTo>
                  <a:cubicBezTo>
                    <a:pt x="2569" y="3302"/>
                    <a:pt x="2235" y="3436"/>
                    <a:pt x="1935" y="3736"/>
                  </a:cubicBezTo>
                  <a:cubicBezTo>
                    <a:pt x="1601" y="4003"/>
                    <a:pt x="1401" y="4303"/>
                    <a:pt x="1301" y="4637"/>
                  </a:cubicBezTo>
                  <a:cubicBezTo>
                    <a:pt x="1134" y="5104"/>
                    <a:pt x="1001" y="5571"/>
                    <a:pt x="867" y="6038"/>
                  </a:cubicBezTo>
                  <a:cubicBezTo>
                    <a:pt x="734" y="6538"/>
                    <a:pt x="601" y="6972"/>
                    <a:pt x="467" y="7405"/>
                  </a:cubicBezTo>
                  <a:cubicBezTo>
                    <a:pt x="334" y="7806"/>
                    <a:pt x="234" y="8139"/>
                    <a:pt x="167" y="8439"/>
                  </a:cubicBezTo>
                  <a:cubicBezTo>
                    <a:pt x="100" y="8706"/>
                    <a:pt x="34" y="8873"/>
                    <a:pt x="34" y="8940"/>
                  </a:cubicBezTo>
                  <a:cubicBezTo>
                    <a:pt x="0" y="9007"/>
                    <a:pt x="0" y="9040"/>
                    <a:pt x="0" y="9107"/>
                  </a:cubicBezTo>
                  <a:cubicBezTo>
                    <a:pt x="0" y="9373"/>
                    <a:pt x="134" y="9540"/>
                    <a:pt x="400" y="9640"/>
                  </a:cubicBezTo>
                  <a:lnTo>
                    <a:pt x="534" y="9674"/>
                  </a:lnTo>
                  <a:cubicBezTo>
                    <a:pt x="834" y="9674"/>
                    <a:pt x="1034" y="9540"/>
                    <a:pt x="1101" y="9273"/>
                  </a:cubicBezTo>
                  <a:cubicBezTo>
                    <a:pt x="1134" y="9173"/>
                    <a:pt x="1201" y="8906"/>
                    <a:pt x="1368" y="8473"/>
                  </a:cubicBezTo>
                  <a:cubicBezTo>
                    <a:pt x="1468" y="8039"/>
                    <a:pt x="1635" y="7606"/>
                    <a:pt x="1768" y="7105"/>
                  </a:cubicBezTo>
                  <a:cubicBezTo>
                    <a:pt x="1902" y="6638"/>
                    <a:pt x="2068" y="6038"/>
                    <a:pt x="2302" y="5304"/>
                  </a:cubicBezTo>
                  <a:lnTo>
                    <a:pt x="2635" y="5304"/>
                  </a:lnTo>
                  <a:lnTo>
                    <a:pt x="667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5" y="17379"/>
                    <a:pt x="2769" y="17513"/>
                  </a:cubicBezTo>
                  <a:cubicBezTo>
                    <a:pt x="2902" y="17646"/>
                    <a:pt x="3069" y="17713"/>
                    <a:pt x="3269" y="17713"/>
                  </a:cubicBezTo>
                  <a:cubicBezTo>
                    <a:pt x="3469" y="17713"/>
                    <a:pt x="3636" y="17646"/>
                    <a:pt x="3736" y="17513"/>
                  </a:cubicBezTo>
                  <a:cubicBezTo>
                    <a:pt x="3870" y="17379"/>
                    <a:pt x="3936" y="17246"/>
                    <a:pt x="3936" y="17046"/>
                  </a:cubicBezTo>
                  <a:lnTo>
                    <a:pt x="3936" y="11975"/>
                  </a:lnTo>
                  <a:lnTo>
                    <a:pt x="3936" y="11942"/>
                  </a:lnTo>
                  <a:lnTo>
                    <a:pt x="4270" y="11942"/>
                  </a:lnTo>
                  <a:lnTo>
                    <a:pt x="4270" y="17012"/>
                  </a:lnTo>
                  <a:cubicBezTo>
                    <a:pt x="4270" y="17212"/>
                    <a:pt x="4337" y="17379"/>
                    <a:pt x="4470" y="17513"/>
                  </a:cubicBezTo>
                  <a:cubicBezTo>
                    <a:pt x="4603" y="17646"/>
                    <a:pt x="4737" y="17679"/>
                    <a:pt x="4937" y="17679"/>
                  </a:cubicBezTo>
                  <a:cubicBezTo>
                    <a:pt x="5137" y="17679"/>
                    <a:pt x="5304" y="17646"/>
                    <a:pt x="5437" y="17513"/>
                  </a:cubicBezTo>
                  <a:cubicBezTo>
                    <a:pt x="5604" y="17379"/>
                    <a:pt x="5638" y="17212"/>
                    <a:pt x="5638" y="17012"/>
                  </a:cubicBezTo>
                  <a:lnTo>
                    <a:pt x="5638" y="11942"/>
                  </a:lnTo>
                  <a:lnTo>
                    <a:pt x="7506" y="11942"/>
                  </a:lnTo>
                  <a:lnTo>
                    <a:pt x="5537" y="5271"/>
                  </a:lnTo>
                  <a:lnTo>
                    <a:pt x="5871" y="5271"/>
                  </a:lnTo>
                  <a:cubicBezTo>
                    <a:pt x="6105" y="6038"/>
                    <a:pt x="6271" y="6638"/>
                    <a:pt x="6438" y="7105"/>
                  </a:cubicBezTo>
                  <a:cubicBezTo>
                    <a:pt x="6572" y="7572"/>
                    <a:pt x="6705" y="8039"/>
                    <a:pt x="6838" y="8473"/>
                  </a:cubicBezTo>
                  <a:cubicBezTo>
                    <a:pt x="6972" y="8906"/>
                    <a:pt x="7039" y="9173"/>
                    <a:pt x="7072" y="9273"/>
                  </a:cubicBezTo>
                  <a:cubicBezTo>
                    <a:pt x="7139" y="9540"/>
                    <a:pt x="7339" y="9674"/>
                    <a:pt x="7639" y="9674"/>
                  </a:cubicBezTo>
                  <a:lnTo>
                    <a:pt x="7772" y="9640"/>
                  </a:lnTo>
                  <a:cubicBezTo>
                    <a:pt x="8039" y="9574"/>
                    <a:pt x="8173" y="9407"/>
                    <a:pt x="8173" y="9073"/>
                  </a:cubicBezTo>
                  <a:lnTo>
                    <a:pt x="8139" y="8940"/>
                  </a:lnTo>
                  <a:cubicBezTo>
                    <a:pt x="8139" y="8873"/>
                    <a:pt x="8073" y="8706"/>
                    <a:pt x="8006" y="8439"/>
                  </a:cubicBezTo>
                  <a:cubicBezTo>
                    <a:pt x="7939" y="8139"/>
                    <a:pt x="7806" y="7806"/>
                    <a:pt x="7706" y="7405"/>
                  </a:cubicBezTo>
                  <a:cubicBezTo>
                    <a:pt x="7572" y="6972"/>
                    <a:pt x="7439" y="6538"/>
                    <a:pt x="7305" y="6038"/>
                  </a:cubicBezTo>
                  <a:cubicBezTo>
                    <a:pt x="7172" y="5571"/>
                    <a:pt x="7039" y="5104"/>
                    <a:pt x="6905" y="4637"/>
                  </a:cubicBezTo>
                  <a:cubicBezTo>
                    <a:pt x="6805" y="4303"/>
                    <a:pt x="6572" y="4003"/>
                    <a:pt x="6271" y="3736"/>
                  </a:cubicBezTo>
                  <a:cubicBezTo>
                    <a:pt x="5971" y="3436"/>
                    <a:pt x="5604" y="3302"/>
                    <a:pt x="5237" y="3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777548" y="2661310"/>
              <a:ext cx="161309" cy="347500"/>
            </a:xfrm>
            <a:custGeom>
              <a:avLst/>
              <a:gdLst/>
              <a:ahLst/>
              <a:cxnLst/>
              <a:rect l="l" t="t" r="r" b="b"/>
              <a:pathLst>
                <a:path w="8207" h="17680" extrusionOk="0">
                  <a:moveTo>
                    <a:pt x="4137" y="1"/>
                  </a:moveTo>
                  <a:cubicBezTo>
                    <a:pt x="3703" y="1"/>
                    <a:pt x="3370" y="134"/>
                    <a:pt x="3069" y="434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803" y="2202"/>
                    <a:pt x="3069" y="2502"/>
                  </a:cubicBezTo>
                  <a:cubicBezTo>
                    <a:pt x="3370" y="2769"/>
                    <a:pt x="3703" y="2903"/>
                    <a:pt x="4137" y="2903"/>
                  </a:cubicBezTo>
                  <a:cubicBezTo>
                    <a:pt x="4537" y="2903"/>
                    <a:pt x="4871" y="2769"/>
                    <a:pt x="5138" y="2502"/>
                  </a:cubicBezTo>
                  <a:cubicBezTo>
                    <a:pt x="5404" y="2202"/>
                    <a:pt x="5571" y="1869"/>
                    <a:pt x="5571" y="1435"/>
                  </a:cubicBezTo>
                  <a:cubicBezTo>
                    <a:pt x="5571" y="1035"/>
                    <a:pt x="5404" y="701"/>
                    <a:pt x="5138" y="434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602" y="3303"/>
                    <a:pt x="2269" y="3436"/>
                    <a:pt x="1935" y="3737"/>
                  </a:cubicBezTo>
                  <a:cubicBezTo>
                    <a:pt x="1602" y="4004"/>
                    <a:pt x="1402" y="4304"/>
                    <a:pt x="1301" y="4637"/>
                  </a:cubicBezTo>
                  <a:cubicBezTo>
                    <a:pt x="1168" y="5104"/>
                    <a:pt x="1035" y="5571"/>
                    <a:pt x="868" y="6038"/>
                  </a:cubicBezTo>
                  <a:cubicBezTo>
                    <a:pt x="734" y="6539"/>
                    <a:pt x="601" y="6972"/>
                    <a:pt x="468" y="7373"/>
                  </a:cubicBezTo>
                  <a:cubicBezTo>
                    <a:pt x="367" y="7806"/>
                    <a:pt x="267" y="8140"/>
                    <a:pt x="167" y="8440"/>
                  </a:cubicBezTo>
                  <a:cubicBezTo>
                    <a:pt x="101" y="8707"/>
                    <a:pt x="67" y="8874"/>
                    <a:pt x="34" y="8940"/>
                  </a:cubicBezTo>
                  <a:cubicBezTo>
                    <a:pt x="1" y="8974"/>
                    <a:pt x="1" y="9040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4"/>
                  </a:lnTo>
                  <a:cubicBezTo>
                    <a:pt x="834" y="9674"/>
                    <a:pt x="1035" y="9541"/>
                    <a:pt x="1135" y="9274"/>
                  </a:cubicBezTo>
                  <a:cubicBezTo>
                    <a:pt x="1135" y="9174"/>
                    <a:pt x="1235" y="8907"/>
                    <a:pt x="1368" y="8473"/>
                  </a:cubicBezTo>
                  <a:cubicBezTo>
                    <a:pt x="1502" y="8040"/>
                    <a:pt x="1635" y="7573"/>
                    <a:pt x="1768" y="7106"/>
                  </a:cubicBezTo>
                  <a:cubicBezTo>
                    <a:pt x="1902" y="6639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43"/>
                  </a:lnTo>
                  <a:lnTo>
                    <a:pt x="2569" y="11943"/>
                  </a:lnTo>
                  <a:lnTo>
                    <a:pt x="2569" y="17013"/>
                  </a:lnTo>
                  <a:cubicBezTo>
                    <a:pt x="2569" y="17213"/>
                    <a:pt x="2636" y="17380"/>
                    <a:pt x="2769" y="17513"/>
                  </a:cubicBezTo>
                  <a:cubicBezTo>
                    <a:pt x="2903" y="17647"/>
                    <a:pt x="3069" y="17680"/>
                    <a:pt x="3270" y="17680"/>
                  </a:cubicBezTo>
                  <a:cubicBezTo>
                    <a:pt x="3470" y="17680"/>
                    <a:pt x="3636" y="17647"/>
                    <a:pt x="3770" y="17513"/>
                  </a:cubicBezTo>
                  <a:cubicBezTo>
                    <a:pt x="3870" y="17380"/>
                    <a:pt x="3937" y="17213"/>
                    <a:pt x="3937" y="17013"/>
                  </a:cubicBezTo>
                  <a:lnTo>
                    <a:pt x="3937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0" y="17513"/>
                  </a:cubicBezTo>
                  <a:cubicBezTo>
                    <a:pt x="4604" y="17647"/>
                    <a:pt x="4737" y="17680"/>
                    <a:pt x="4971" y="17680"/>
                  </a:cubicBezTo>
                  <a:cubicBezTo>
                    <a:pt x="5171" y="17680"/>
                    <a:pt x="5304" y="17647"/>
                    <a:pt x="5438" y="17513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9"/>
                    <a:pt x="6438" y="7106"/>
                  </a:cubicBezTo>
                  <a:cubicBezTo>
                    <a:pt x="6605" y="7573"/>
                    <a:pt x="6739" y="8040"/>
                    <a:pt x="6872" y="8473"/>
                  </a:cubicBezTo>
                  <a:cubicBezTo>
                    <a:pt x="6972" y="8907"/>
                    <a:pt x="7039" y="9174"/>
                    <a:pt x="7072" y="9274"/>
                  </a:cubicBezTo>
                  <a:cubicBezTo>
                    <a:pt x="7139" y="9541"/>
                    <a:pt x="7339" y="9674"/>
                    <a:pt x="7639" y="9674"/>
                  </a:cubicBezTo>
                  <a:lnTo>
                    <a:pt x="7773" y="9641"/>
                  </a:lnTo>
                  <a:cubicBezTo>
                    <a:pt x="8073" y="9574"/>
                    <a:pt x="8206" y="9374"/>
                    <a:pt x="8206" y="9074"/>
                  </a:cubicBezTo>
                  <a:lnTo>
                    <a:pt x="8173" y="8940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39" y="7806"/>
                    <a:pt x="7706" y="7373"/>
                  </a:cubicBezTo>
                  <a:cubicBezTo>
                    <a:pt x="7606" y="6972"/>
                    <a:pt x="7439" y="6539"/>
                    <a:pt x="7306" y="6038"/>
                  </a:cubicBezTo>
                  <a:cubicBezTo>
                    <a:pt x="7172" y="5571"/>
                    <a:pt x="7039" y="5104"/>
                    <a:pt x="6939" y="4637"/>
                  </a:cubicBezTo>
                  <a:cubicBezTo>
                    <a:pt x="6805" y="4304"/>
                    <a:pt x="6572" y="4004"/>
                    <a:pt x="6272" y="3737"/>
                  </a:cubicBezTo>
                  <a:cubicBezTo>
                    <a:pt x="5971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2205664" y="2661310"/>
              <a:ext cx="161309" cy="347500"/>
            </a:xfrm>
            <a:custGeom>
              <a:avLst/>
              <a:gdLst/>
              <a:ahLst/>
              <a:cxnLst/>
              <a:rect l="l" t="t" r="r" b="b"/>
              <a:pathLst>
                <a:path w="8207" h="17680" extrusionOk="0">
                  <a:moveTo>
                    <a:pt x="4137" y="1"/>
                  </a:moveTo>
                  <a:cubicBezTo>
                    <a:pt x="3703" y="1"/>
                    <a:pt x="3370" y="134"/>
                    <a:pt x="3070" y="434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769" y="2202"/>
                    <a:pt x="3070" y="2502"/>
                  </a:cubicBezTo>
                  <a:cubicBezTo>
                    <a:pt x="3370" y="2769"/>
                    <a:pt x="3703" y="2903"/>
                    <a:pt x="4137" y="2903"/>
                  </a:cubicBezTo>
                  <a:cubicBezTo>
                    <a:pt x="4537" y="2903"/>
                    <a:pt x="4871" y="2769"/>
                    <a:pt x="5138" y="2502"/>
                  </a:cubicBezTo>
                  <a:cubicBezTo>
                    <a:pt x="5405" y="2202"/>
                    <a:pt x="5538" y="1869"/>
                    <a:pt x="5538" y="1435"/>
                  </a:cubicBezTo>
                  <a:cubicBezTo>
                    <a:pt x="5538" y="1035"/>
                    <a:pt x="5405" y="701"/>
                    <a:pt x="5138" y="434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69" y="3436"/>
                    <a:pt x="1935" y="3737"/>
                  </a:cubicBezTo>
                  <a:cubicBezTo>
                    <a:pt x="1602" y="4004"/>
                    <a:pt x="1402" y="4304"/>
                    <a:pt x="1302" y="4637"/>
                  </a:cubicBezTo>
                  <a:cubicBezTo>
                    <a:pt x="1135" y="5104"/>
                    <a:pt x="1001" y="5571"/>
                    <a:pt x="868" y="6038"/>
                  </a:cubicBezTo>
                  <a:cubicBezTo>
                    <a:pt x="735" y="6539"/>
                    <a:pt x="601" y="6972"/>
                    <a:pt x="468" y="7373"/>
                  </a:cubicBezTo>
                  <a:cubicBezTo>
                    <a:pt x="368" y="7806"/>
                    <a:pt x="268" y="8140"/>
                    <a:pt x="168" y="8440"/>
                  </a:cubicBezTo>
                  <a:cubicBezTo>
                    <a:pt x="101" y="8707"/>
                    <a:pt x="67" y="8874"/>
                    <a:pt x="34" y="8940"/>
                  </a:cubicBezTo>
                  <a:cubicBezTo>
                    <a:pt x="1" y="8974"/>
                    <a:pt x="1" y="9040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4"/>
                  </a:lnTo>
                  <a:cubicBezTo>
                    <a:pt x="835" y="9674"/>
                    <a:pt x="1035" y="9541"/>
                    <a:pt x="1135" y="9274"/>
                  </a:cubicBezTo>
                  <a:cubicBezTo>
                    <a:pt x="1135" y="9174"/>
                    <a:pt x="1235" y="8907"/>
                    <a:pt x="1368" y="8473"/>
                  </a:cubicBezTo>
                  <a:cubicBezTo>
                    <a:pt x="1502" y="8040"/>
                    <a:pt x="1635" y="7573"/>
                    <a:pt x="1769" y="7106"/>
                  </a:cubicBezTo>
                  <a:cubicBezTo>
                    <a:pt x="1902" y="6639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43"/>
                  </a:lnTo>
                  <a:lnTo>
                    <a:pt x="2569" y="11943"/>
                  </a:lnTo>
                  <a:lnTo>
                    <a:pt x="2569" y="17013"/>
                  </a:lnTo>
                  <a:cubicBezTo>
                    <a:pt x="2569" y="17213"/>
                    <a:pt x="2636" y="17380"/>
                    <a:pt x="2769" y="17513"/>
                  </a:cubicBezTo>
                  <a:cubicBezTo>
                    <a:pt x="2903" y="17647"/>
                    <a:pt x="3070" y="17680"/>
                    <a:pt x="3270" y="17680"/>
                  </a:cubicBezTo>
                  <a:cubicBezTo>
                    <a:pt x="3470" y="17680"/>
                    <a:pt x="3637" y="17647"/>
                    <a:pt x="3770" y="17513"/>
                  </a:cubicBezTo>
                  <a:cubicBezTo>
                    <a:pt x="3870" y="17380"/>
                    <a:pt x="3937" y="17213"/>
                    <a:pt x="3937" y="17013"/>
                  </a:cubicBezTo>
                  <a:lnTo>
                    <a:pt x="3937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1" y="17513"/>
                  </a:cubicBezTo>
                  <a:cubicBezTo>
                    <a:pt x="4604" y="17647"/>
                    <a:pt x="4737" y="17680"/>
                    <a:pt x="4971" y="17680"/>
                  </a:cubicBezTo>
                  <a:cubicBezTo>
                    <a:pt x="5171" y="17680"/>
                    <a:pt x="5305" y="17647"/>
                    <a:pt x="5438" y="17513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9"/>
                    <a:pt x="6439" y="7106"/>
                  </a:cubicBezTo>
                  <a:cubicBezTo>
                    <a:pt x="6605" y="7573"/>
                    <a:pt x="6739" y="8040"/>
                    <a:pt x="6872" y="8473"/>
                  </a:cubicBezTo>
                  <a:cubicBezTo>
                    <a:pt x="6972" y="8907"/>
                    <a:pt x="7039" y="9174"/>
                    <a:pt x="7072" y="9274"/>
                  </a:cubicBezTo>
                  <a:cubicBezTo>
                    <a:pt x="7139" y="9541"/>
                    <a:pt x="7339" y="9674"/>
                    <a:pt x="7640" y="9674"/>
                  </a:cubicBezTo>
                  <a:lnTo>
                    <a:pt x="7773" y="9641"/>
                  </a:lnTo>
                  <a:cubicBezTo>
                    <a:pt x="8040" y="9574"/>
                    <a:pt x="8207" y="9374"/>
                    <a:pt x="8207" y="9074"/>
                  </a:cubicBezTo>
                  <a:lnTo>
                    <a:pt x="8173" y="8940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40" y="7806"/>
                    <a:pt x="7706" y="7373"/>
                  </a:cubicBezTo>
                  <a:cubicBezTo>
                    <a:pt x="7606" y="6972"/>
                    <a:pt x="7439" y="6539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4"/>
                    <a:pt x="6572" y="4004"/>
                    <a:pt x="6272" y="3737"/>
                  </a:cubicBezTo>
                  <a:cubicBezTo>
                    <a:pt x="5972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2633781" y="2661310"/>
              <a:ext cx="161309" cy="347500"/>
            </a:xfrm>
            <a:custGeom>
              <a:avLst/>
              <a:gdLst/>
              <a:ahLst/>
              <a:cxnLst/>
              <a:rect l="l" t="t" r="r" b="b"/>
              <a:pathLst>
                <a:path w="8207" h="17680" extrusionOk="0">
                  <a:moveTo>
                    <a:pt x="4137" y="1"/>
                  </a:moveTo>
                  <a:cubicBezTo>
                    <a:pt x="3704" y="1"/>
                    <a:pt x="3337" y="134"/>
                    <a:pt x="3070" y="434"/>
                  </a:cubicBezTo>
                  <a:cubicBezTo>
                    <a:pt x="2770" y="701"/>
                    <a:pt x="2636" y="1035"/>
                    <a:pt x="2636" y="1435"/>
                  </a:cubicBezTo>
                  <a:cubicBezTo>
                    <a:pt x="2636" y="1869"/>
                    <a:pt x="2770" y="2202"/>
                    <a:pt x="3070" y="2502"/>
                  </a:cubicBezTo>
                  <a:cubicBezTo>
                    <a:pt x="3337" y="2769"/>
                    <a:pt x="3704" y="2903"/>
                    <a:pt x="4137" y="2903"/>
                  </a:cubicBezTo>
                  <a:cubicBezTo>
                    <a:pt x="4504" y="2903"/>
                    <a:pt x="4871" y="2769"/>
                    <a:pt x="5138" y="2502"/>
                  </a:cubicBezTo>
                  <a:cubicBezTo>
                    <a:pt x="5405" y="2202"/>
                    <a:pt x="5538" y="1869"/>
                    <a:pt x="5538" y="1435"/>
                  </a:cubicBezTo>
                  <a:cubicBezTo>
                    <a:pt x="5538" y="1035"/>
                    <a:pt x="5405" y="701"/>
                    <a:pt x="5138" y="434"/>
                  </a:cubicBezTo>
                  <a:cubicBezTo>
                    <a:pt x="4871" y="134"/>
                    <a:pt x="4538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569" y="3303"/>
                    <a:pt x="2236" y="3436"/>
                    <a:pt x="1936" y="3737"/>
                  </a:cubicBezTo>
                  <a:cubicBezTo>
                    <a:pt x="1602" y="4004"/>
                    <a:pt x="1402" y="4304"/>
                    <a:pt x="1302" y="4637"/>
                  </a:cubicBezTo>
                  <a:cubicBezTo>
                    <a:pt x="1135" y="5104"/>
                    <a:pt x="1002" y="5571"/>
                    <a:pt x="868" y="6038"/>
                  </a:cubicBezTo>
                  <a:cubicBezTo>
                    <a:pt x="735" y="6539"/>
                    <a:pt x="601" y="6972"/>
                    <a:pt x="468" y="7373"/>
                  </a:cubicBezTo>
                  <a:cubicBezTo>
                    <a:pt x="335" y="7806"/>
                    <a:pt x="234" y="8140"/>
                    <a:pt x="168" y="8440"/>
                  </a:cubicBezTo>
                  <a:cubicBezTo>
                    <a:pt x="101" y="8707"/>
                    <a:pt x="34" y="8874"/>
                    <a:pt x="34" y="8940"/>
                  </a:cubicBezTo>
                  <a:cubicBezTo>
                    <a:pt x="1" y="8974"/>
                    <a:pt x="1" y="9040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35" y="9674"/>
                  </a:lnTo>
                  <a:cubicBezTo>
                    <a:pt x="835" y="9674"/>
                    <a:pt x="1035" y="9541"/>
                    <a:pt x="1102" y="9274"/>
                  </a:cubicBezTo>
                  <a:cubicBezTo>
                    <a:pt x="1135" y="9174"/>
                    <a:pt x="1235" y="8907"/>
                    <a:pt x="1369" y="8473"/>
                  </a:cubicBezTo>
                  <a:cubicBezTo>
                    <a:pt x="1502" y="8040"/>
                    <a:pt x="1635" y="7573"/>
                    <a:pt x="1769" y="7106"/>
                  </a:cubicBezTo>
                  <a:cubicBezTo>
                    <a:pt x="1902" y="6639"/>
                    <a:pt x="2069" y="6038"/>
                    <a:pt x="2303" y="5271"/>
                  </a:cubicBezTo>
                  <a:lnTo>
                    <a:pt x="2636" y="5271"/>
                  </a:lnTo>
                  <a:lnTo>
                    <a:pt x="668" y="11943"/>
                  </a:lnTo>
                  <a:lnTo>
                    <a:pt x="2569" y="11943"/>
                  </a:lnTo>
                  <a:lnTo>
                    <a:pt x="2569" y="17013"/>
                  </a:lnTo>
                  <a:cubicBezTo>
                    <a:pt x="2569" y="17213"/>
                    <a:pt x="2636" y="17380"/>
                    <a:pt x="2770" y="17513"/>
                  </a:cubicBezTo>
                  <a:cubicBezTo>
                    <a:pt x="2903" y="17647"/>
                    <a:pt x="3070" y="17680"/>
                    <a:pt x="3270" y="17680"/>
                  </a:cubicBezTo>
                  <a:cubicBezTo>
                    <a:pt x="3470" y="17680"/>
                    <a:pt x="3637" y="17647"/>
                    <a:pt x="3737" y="17513"/>
                  </a:cubicBezTo>
                  <a:cubicBezTo>
                    <a:pt x="3870" y="17380"/>
                    <a:pt x="3937" y="17213"/>
                    <a:pt x="3937" y="17013"/>
                  </a:cubicBezTo>
                  <a:lnTo>
                    <a:pt x="3937" y="11943"/>
                  </a:lnTo>
                  <a:lnTo>
                    <a:pt x="4271" y="11943"/>
                  </a:lnTo>
                  <a:lnTo>
                    <a:pt x="4271" y="17013"/>
                  </a:lnTo>
                  <a:cubicBezTo>
                    <a:pt x="4271" y="17213"/>
                    <a:pt x="4337" y="17380"/>
                    <a:pt x="4471" y="17513"/>
                  </a:cubicBezTo>
                  <a:cubicBezTo>
                    <a:pt x="4604" y="17647"/>
                    <a:pt x="4738" y="17680"/>
                    <a:pt x="4971" y="17680"/>
                  </a:cubicBezTo>
                  <a:cubicBezTo>
                    <a:pt x="5171" y="17680"/>
                    <a:pt x="5305" y="17647"/>
                    <a:pt x="5438" y="17513"/>
                  </a:cubicBezTo>
                  <a:cubicBezTo>
                    <a:pt x="5605" y="17380"/>
                    <a:pt x="5672" y="17213"/>
                    <a:pt x="5672" y="17013"/>
                  </a:cubicBezTo>
                  <a:lnTo>
                    <a:pt x="5672" y="11943"/>
                  </a:lnTo>
                  <a:lnTo>
                    <a:pt x="7540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272" y="6639"/>
                    <a:pt x="6439" y="7106"/>
                  </a:cubicBezTo>
                  <a:cubicBezTo>
                    <a:pt x="6606" y="7573"/>
                    <a:pt x="6739" y="8040"/>
                    <a:pt x="6873" y="8473"/>
                  </a:cubicBezTo>
                  <a:cubicBezTo>
                    <a:pt x="6973" y="8907"/>
                    <a:pt x="7039" y="9174"/>
                    <a:pt x="7073" y="9274"/>
                  </a:cubicBezTo>
                  <a:cubicBezTo>
                    <a:pt x="7139" y="9541"/>
                    <a:pt x="7340" y="9674"/>
                    <a:pt x="7640" y="9674"/>
                  </a:cubicBezTo>
                  <a:lnTo>
                    <a:pt x="7773" y="9641"/>
                  </a:lnTo>
                  <a:cubicBezTo>
                    <a:pt x="8040" y="9574"/>
                    <a:pt x="8207" y="9374"/>
                    <a:pt x="8207" y="9074"/>
                  </a:cubicBezTo>
                  <a:lnTo>
                    <a:pt x="8173" y="8940"/>
                  </a:lnTo>
                  <a:cubicBezTo>
                    <a:pt x="8140" y="8874"/>
                    <a:pt x="8073" y="8707"/>
                    <a:pt x="8007" y="8440"/>
                  </a:cubicBezTo>
                  <a:cubicBezTo>
                    <a:pt x="7940" y="8140"/>
                    <a:pt x="7840" y="7806"/>
                    <a:pt x="7706" y="7373"/>
                  </a:cubicBezTo>
                  <a:cubicBezTo>
                    <a:pt x="7573" y="6972"/>
                    <a:pt x="7440" y="6539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4"/>
                    <a:pt x="6572" y="4004"/>
                    <a:pt x="6272" y="3737"/>
                  </a:cubicBezTo>
                  <a:cubicBezTo>
                    <a:pt x="5972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777548" y="3049449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3" y="0"/>
                    <a:pt x="3370" y="134"/>
                    <a:pt x="3069" y="434"/>
                  </a:cubicBezTo>
                  <a:cubicBezTo>
                    <a:pt x="2769" y="701"/>
                    <a:pt x="2636" y="1034"/>
                    <a:pt x="2636" y="1434"/>
                  </a:cubicBezTo>
                  <a:cubicBezTo>
                    <a:pt x="2636" y="1868"/>
                    <a:pt x="2803" y="2202"/>
                    <a:pt x="3069" y="2502"/>
                  </a:cubicBezTo>
                  <a:cubicBezTo>
                    <a:pt x="3370" y="2769"/>
                    <a:pt x="3703" y="2902"/>
                    <a:pt x="4137" y="2902"/>
                  </a:cubicBezTo>
                  <a:cubicBezTo>
                    <a:pt x="4537" y="2902"/>
                    <a:pt x="4871" y="2769"/>
                    <a:pt x="5138" y="2502"/>
                  </a:cubicBezTo>
                  <a:cubicBezTo>
                    <a:pt x="5404" y="2202"/>
                    <a:pt x="5571" y="1868"/>
                    <a:pt x="5571" y="1434"/>
                  </a:cubicBezTo>
                  <a:cubicBezTo>
                    <a:pt x="5571" y="1034"/>
                    <a:pt x="5404" y="701"/>
                    <a:pt x="5138" y="434"/>
                  </a:cubicBezTo>
                  <a:cubicBezTo>
                    <a:pt x="4871" y="134"/>
                    <a:pt x="4537" y="0"/>
                    <a:pt x="4137" y="0"/>
                  </a:cubicBezTo>
                  <a:close/>
                  <a:moveTo>
                    <a:pt x="2936" y="3302"/>
                  </a:moveTo>
                  <a:cubicBezTo>
                    <a:pt x="2602" y="3302"/>
                    <a:pt x="2269" y="3436"/>
                    <a:pt x="1935" y="3736"/>
                  </a:cubicBezTo>
                  <a:cubicBezTo>
                    <a:pt x="1602" y="4003"/>
                    <a:pt x="1402" y="4303"/>
                    <a:pt x="1301" y="4637"/>
                  </a:cubicBezTo>
                  <a:cubicBezTo>
                    <a:pt x="1168" y="5104"/>
                    <a:pt x="1035" y="5571"/>
                    <a:pt x="868" y="6038"/>
                  </a:cubicBezTo>
                  <a:cubicBezTo>
                    <a:pt x="734" y="6538"/>
                    <a:pt x="601" y="6972"/>
                    <a:pt x="468" y="7405"/>
                  </a:cubicBezTo>
                  <a:cubicBezTo>
                    <a:pt x="367" y="7806"/>
                    <a:pt x="267" y="8139"/>
                    <a:pt x="167" y="8439"/>
                  </a:cubicBezTo>
                  <a:cubicBezTo>
                    <a:pt x="101" y="8706"/>
                    <a:pt x="67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3"/>
                    <a:pt x="134" y="9540"/>
                    <a:pt x="401" y="9640"/>
                  </a:cubicBezTo>
                  <a:lnTo>
                    <a:pt x="568" y="9674"/>
                  </a:lnTo>
                  <a:cubicBezTo>
                    <a:pt x="834" y="9674"/>
                    <a:pt x="1035" y="9540"/>
                    <a:pt x="1135" y="9273"/>
                  </a:cubicBezTo>
                  <a:cubicBezTo>
                    <a:pt x="1135" y="9173"/>
                    <a:pt x="1235" y="8906"/>
                    <a:pt x="1368" y="8473"/>
                  </a:cubicBezTo>
                  <a:cubicBezTo>
                    <a:pt x="1502" y="8039"/>
                    <a:pt x="1635" y="7606"/>
                    <a:pt x="1768" y="7105"/>
                  </a:cubicBezTo>
                  <a:cubicBezTo>
                    <a:pt x="1902" y="6638"/>
                    <a:pt x="2102" y="6038"/>
                    <a:pt x="2302" y="5304"/>
                  </a:cubicBezTo>
                  <a:lnTo>
                    <a:pt x="2636" y="5304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69" y="17513"/>
                  </a:cubicBezTo>
                  <a:cubicBezTo>
                    <a:pt x="2903" y="17646"/>
                    <a:pt x="3069" y="17713"/>
                    <a:pt x="3270" y="17713"/>
                  </a:cubicBezTo>
                  <a:cubicBezTo>
                    <a:pt x="3470" y="17713"/>
                    <a:pt x="3636" y="17646"/>
                    <a:pt x="3770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3937" y="11942"/>
                  </a:lnTo>
                  <a:lnTo>
                    <a:pt x="4270" y="11942"/>
                  </a:lnTo>
                  <a:lnTo>
                    <a:pt x="4270" y="17012"/>
                  </a:lnTo>
                  <a:cubicBezTo>
                    <a:pt x="4270" y="17212"/>
                    <a:pt x="4337" y="17379"/>
                    <a:pt x="4470" y="17513"/>
                  </a:cubicBezTo>
                  <a:cubicBezTo>
                    <a:pt x="4604" y="17646"/>
                    <a:pt x="4737" y="17679"/>
                    <a:pt x="4971" y="17679"/>
                  </a:cubicBezTo>
                  <a:cubicBezTo>
                    <a:pt x="5171" y="17679"/>
                    <a:pt x="5304" y="17646"/>
                    <a:pt x="5438" y="17513"/>
                  </a:cubicBezTo>
                  <a:cubicBezTo>
                    <a:pt x="5605" y="17379"/>
                    <a:pt x="5671" y="17212"/>
                    <a:pt x="5671" y="17012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8"/>
                    <a:pt x="6438" y="7105"/>
                  </a:cubicBezTo>
                  <a:cubicBezTo>
                    <a:pt x="6605" y="7572"/>
                    <a:pt x="6739" y="8039"/>
                    <a:pt x="6872" y="8473"/>
                  </a:cubicBezTo>
                  <a:cubicBezTo>
                    <a:pt x="6972" y="8906"/>
                    <a:pt x="7039" y="9173"/>
                    <a:pt x="7072" y="9273"/>
                  </a:cubicBezTo>
                  <a:cubicBezTo>
                    <a:pt x="7139" y="9540"/>
                    <a:pt x="7339" y="9674"/>
                    <a:pt x="7639" y="9674"/>
                  </a:cubicBezTo>
                  <a:lnTo>
                    <a:pt x="7773" y="9640"/>
                  </a:lnTo>
                  <a:cubicBezTo>
                    <a:pt x="8073" y="9574"/>
                    <a:pt x="8206" y="9407"/>
                    <a:pt x="8206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6" y="8439"/>
                  </a:cubicBezTo>
                  <a:cubicBezTo>
                    <a:pt x="7940" y="8139"/>
                    <a:pt x="7839" y="7806"/>
                    <a:pt x="7706" y="7405"/>
                  </a:cubicBezTo>
                  <a:cubicBezTo>
                    <a:pt x="7606" y="6972"/>
                    <a:pt x="7439" y="6538"/>
                    <a:pt x="7306" y="6038"/>
                  </a:cubicBezTo>
                  <a:cubicBezTo>
                    <a:pt x="7172" y="5571"/>
                    <a:pt x="7039" y="5104"/>
                    <a:pt x="6939" y="4637"/>
                  </a:cubicBezTo>
                  <a:cubicBezTo>
                    <a:pt x="6805" y="4303"/>
                    <a:pt x="6572" y="4003"/>
                    <a:pt x="6272" y="3736"/>
                  </a:cubicBezTo>
                  <a:cubicBezTo>
                    <a:pt x="5971" y="3436"/>
                    <a:pt x="5605" y="3302"/>
                    <a:pt x="5271" y="3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05664" y="3049449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3" y="0"/>
                    <a:pt x="3370" y="134"/>
                    <a:pt x="3070" y="434"/>
                  </a:cubicBezTo>
                  <a:cubicBezTo>
                    <a:pt x="2769" y="701"/>
                    <a:pt x="2636" y="1034"/>
                    <a:pt x="2636" y="1434"/>
                  </a:cubicBezTo>
                  <a:cubicBezTo>
                    <a:pt x="2636" y="1868"/>
                    <a:pt x="2769" y="2202"/>
                    <a:pt x="3070" y="2502"/>
                  </a:cubicBezTo>
                  <a:cubicBezTo>
                    <a:pt x="3370" y="2769"/>
                    <a:pt x="3703" y="2902"/>
                    <a:pt x="4137" y="2902"/>
                  </a:cubicBezTo>
                  <a:cubicBezTo>
                    <a:pt x="4537" y="2902"/>
                    <a:pt x="4871" y="2769"/>
                    <a:pt x="5138" y="2502"/>
                  </a:cubicBezTo>
                  <a:cubicBezTo>
                    <a:pt x="5405" y="2202"/>
                    <a:pt x="5538" y="1868"/>
                    <a:pt x="5538" y="1434"/>
                  </a:cubicBezTo>
                  <a:cubicBezTo>
                    <a:pt x="5538" y="1034"/>
                    <a:pt x="5405" y="701"/>
                    <a:pt x="5138" y="434"/>
                  </a:cubicBezTo>
                  <a:cubicBezTo>
                    <a:pt x="4871" y="134"/>
                    <a:pt x="4537" y="0"/>
                    <a:pt x="4137" y="0"/>
                  </a:cubicBezTo>
                  <a:close/>
                  <a:moveTo>
                    <a:pt x="2936" y="3302"/>
                  </a:moveTo>
                  <a:cubicBezTo>
                    <a:pt x="2569" y="3302"/>
                    <a:pt x="2269" y="3436"/>
                    <a:pt x="1935" y="3736"/>
                  </a:cubicBezTo>
                  <a:cubicBezTo>
                    <a:pt x="1602" y="4003"/>
                    <a:pt x="1402" y="4303"/>
                    <a:pt x="1302" y="4637"/>
                  </a:cubicBezTo>
                  <a:cubicBezTo>
                    <a:pt x="1135" y="5104"/>
                    <a:pt x="1001" y="5571"/>
                    <a:pt x="868" y="6038"/>
                  </a:cubicBezTo>
                  <a:cubicBezTo>
                    <a:pt x="735" y="6538"/>
                    <a:pt x="601" y="6972"/>
                    <a:pt x="468" y="7405"/>
                  </a:cubicBezTo>
                  <a:cubicBezTo>
                    <a:pt x="368" y="7806"/>
                    <a:pt x="268" y="8139"/>
                    <a:pt x="168" y="8439"/>
                  </a:cubicBezTo>
                  <a:cubicBezTo>
                    <a:pt x="101" y="8706"/>
                    <a:pt x="67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3"/>
                    <a:pt x="134" y="9540"/>
                    <a:pt x="401" y="9640"/>
                  </a:cubicBezTo>
                  <a:lnTo>
                    <a:pt x="568" y="9674"/>
                  </a:lnTo>
                  <a:cubicBezTo>
                    <a:pt x="835" y="9674"/>
                    <a:pt x="1035" y="9540"/>
                    <a:pt x="1135" y="9273"/>
                  </a:cubicBezTo>
                  <a:cubicBezTo>
                    <a:pt x="1135" y="9173"/>
                    <a:pt x="1235" y="8906"/>
                    <a:pt x="1368" y="8473"/>
                  </a:cubicBezTo>
                  <a:cubicBezTo>
                    <a:pt x="1502" y="8039"/>
                    <a:pt x="1635" y="7606"/>
                    <a:pt x="1769" y="7105"/>
                  </a:cubicBezTo>
                  <a:cubicBezTo>
                    <a:pt x="1902" y="6638"/>
                    <a:pt x="2102" y="6038"/>
                    <a:pt x="2302" y="5304"/>
                  </a:cubicBezTo>
                  <a:lnTo>
                    <a:pt x="2636" y="5304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69" y="17513"/>
                  </a:cubicBezTo>
                  <a:cubicBezTo>
                    <a:pt x="2903" y="17646"/>
                    <a:pt x="3070" y="17713"/>
                    <a:pt x="3270" y="17713"/>
                  </a:cubicBezTo>
                  <a:cubicBezTo>
                    <a:pt x="3470" y="17713"/>
                    <a:pt x="3637" y="17646"/>
                    <a:pt x="3770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3937" y="11942"/>
                  </a:lnTo>
                  <a:lnTo>
                    <a:pt x="4270" y="11942"/>
                  </a:lnTo>
                  <a:lnTo>
                    <a:pt x="4270" y="17012"/>
                  </a:lnTo>
                  <a:cubicBezTo>
                    <a:pt x="4270" y="17212"/>
                    <a:pt x="4337" y="17379"/>
                    <a:pt x="4471" y="17513"/>
                  </a:cubicBezTo>
                  <a:cubicBezTo>
                    <a:pt x="4604" y="17646"/>
                    <a:pt x="4737" y="17679"/>
                    <a:pt x="4971" y="17679"/>
                  </a:cubicBezTo>
                  <a:cubicBezTo>
                    <a:pt x="5171" y="17679"/>
                    <a:pt x="5305" y="17646"/>
                    <a:pt x="5438" y="17513"/>
                  </a:cubicBezTo>
                  <a:cubicBezTo>
                    <a:pt x="5605" y="17379"/>
                    <a:pt x="5671" y="17212"/>
                    <a:pt x="5671" y="17012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8"/>
                    <a:pt x="6439" y="7105"/>
                  </a:cubicBezTo>
                  <a:cubicBezTo>
                    <a:pt x="6605" y="7572"/>
                    <a:pt x="6739" y="8039"/>
                    <a:pt x="6872" y="8473"/>
                  </a:cubicBezTo>
                  <a:cubicBezTo>
                    <a:pt x="6972" y="8906"/>
                    <a:pt x="7039" y="9173"/>
                    <a:pt x="7072" y="9273"/>
                  </a:cubicBezTo>
                  <a:cubicBezTo>
                    <a:pt x="7139" y="9540"/>
                    <a:pt x="7339" y="9674"/>
                    <a:pt x="7640" y="9674"/>
                  </a:cubicBezTo>
                  <a:lnTo>
                    <a:pt x="7773" y="9640"/>
                  </a:lnTo>
                  <a:cubicBezTo>
                    <a:pt x="8040" y="9574"/>
                    <a:pt x="8207" y="9407"/>
                    <a:pt x="8207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6" y="8439"/>
                  </a:cubicBezTo>
                  <a:cubicBezTo>
                    <a:pt x="7940" y="8139"/>
                    <a:pt x="7840" y="7806"/>
                    <a:pt x="7706" y="7405"/>
                  </a:cubicBezTo>
                  <a:cubicBezTo>
                    <a:pt x="7606" y="6972"/>
                    <a:pt x="7439" y="6538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3"/>
                    <a:pt x="6572" y="4003"/>
                    <a:pt x="6272" y="3736"/>
                  </a:cubicBezTo>
                  <a:cubicBezTo>
                    <a:pt x="5972" y="3436"/>
                    <a:pt x="5605" y="3302"/>
                    <a:pt x="5271" y="3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633781" y="3049449"/>
              <a:ext cx="161309" cy="348149"/>
            </a:xfrm>
            <a:custGeom>
              <a:avLst/>
              <a:gdLst/>
              <a:ahLst/>
              <a:cxnLst/>
              <a:rect l="l" t="t" r="r" b="b"/>
              <a:pathLst>
                <a:path w="8207" h="17713" extrusionOk="0">
                  <a:moveTo>
                    <a:pt x="4137" y="0"/>
                  </a:moveTo>
                  <a:cubicBezTo>
                    <a:pt x="3704" y="0"/>
                    <a:pt x="3337" y="134"/>
                    <a:pt x="3070" y="434"/>
                  </a:cubicBezTo>
                  <a:cubicBezTo>
                    <a:pt x="2770" y="701"/>
                    <a:pt x="2636" y="1034"/>
                    <a:pt x="2636" y="1434"/>
                  </a:cubicBezTo>
                  <a:cubicBezTo>
                    <a:pt x="2636" y="1868"/>
                    <a:pt x="2770" y="2202"/>
                    <a:pt x="3070" y="2502"/>
                  </a:cubicBezTo>
                  <a:cubicBezTo>
                    <a:pt x="3337" y="2769"/>
                    <a:pt x="3704" y="2902"/>
                    <a:pt x="4137" y="2902"/>
                  </a:cubicBezTo>
                  <a:cubicBezTo>
                    <a:pt x="4504" y="2902"/>
                    <a:pt x="4871" y="2769"/>
                    <a:pt x="5138" y="2502"/>
                  </a:cubicBezTo>
                  <a:cubicBezTo>
                    <a:pt x="5405" y="2202"/>
                    <a:pt x="5538" y="1868"/>
                    <a:pt x="5538" y="1434"/>
                  </a:cubicBezTo>
                  <a:cubicBezTo>
                    <a:pt x="5538" y="1034"/>
                    <a:pt x="5405" y="701"/>
                    <a:pt x="5138" y="434"/>
                  </a:cubicBezTo>
                  <a:cubicBezTo>
                    <a:pt x="4871" y="134"/>
                    <a:pt x="4538" y="0"/>
                    <a:pt x="4137" y="0"/>
                  </a:cubicBezTo>
                  <a:close/>
                  <a:moveTo>
                    <a:pt x="2936" y="3302"/>
                  </a:moveTo>
                  <a:cubicBezTo>
                    <a:pt x="2569" y="3302"/>
                    <a:pt x="2236" y="3436"/>
                    <a:pt x="1936" y="3736"/>
                  </a:cubicBezTo>
                  <a:cubicBezTo>
                    <a:pt x="1602" y="4003"/>
                    <a:pt x="1402" y="4303"/>
                    <a:pt x="1302" y="4637"/>
                  </a:cubicBezTo>
                  <a:cubicBezTo>
                    <a:pt x="1135" y="5104"/>
                    <a:pt x="1002" y="5571"/>
                    <a:pt x="868" y="6038"/>
                  </a:cubicBezTo>
                  <a:cubicBezTo>
                    <a:pt x="735" y="6538"/>
                    <a:pt x="601" y="6972"/>
                    <a:pt x="468" y="7405"/>
                  </a:cubicBezTo>
                  <a:cubicBezTo>
                    <a:pt x="335" y="7806"/>
                    <a:pt x="234" y="8139"/>
                    <a:pt x="168" y="8439"/>
                  </a:cubicBezTo>
                  <a:cubicBezTo>
                    <a:pt x="101" y="8706"/>
                    <a:pt x="34" y="8873"/>
                    <a:pt x="34" y="8940"/>
                  </a:cubicBezTo>
                  <a:cubicBezTo>
                    <a:pt x="1" y="9007"/>
                    <a:pt x="1" y="9040"/>
                    <a:pt x="1" y="9107"/>
                  </a:cubicBezTo>
                  <a:cubicBezTo>
                    <a:pt x="1" y="9373"/>
                    <a:pt x="134" y="9540"/>
                    <a:pt x="401" y="9640"/>
                  </a:cubicBezTo>
                  <a:lnTo>
                    <a:pt x="535" y="9674"/>
                  </a:lnTo>
                  <a:cubicBezTo>
                    <a:pt x="835" y="9674"/>
                    <a:pt x="1035" y="9540"/>
                    <a:pt x="1102" y="9273"/>
                  </a:cubicBezTo>
                  <a:cubicBezTo>
                    <a:pt x="1135" y="9173"/>
                    <a:pt x="1235" y="8906"/>
                    <a:pt x="1369" y="8473"/>
                  </a:cubicBezTo>
                  <a:cubicBezTo>
                    <a:pt x="1502" y="8039"/>
                    <a:pt x="1635" y="7606"/>
                    <a:pt x="1769" y="7105"/>
                  </a:cubicBezTo>
                  <a:cubicBezTo>
                    <a:pt x="1902" y="6638"/>
                    <a:pt x="2069" y="6038"/>
                    <a:pt x="2303" y="5304"/>
                  </a:cubicBezTo>
                  <a:lnTo>
                    <a:pt x="2636" y="5304"/>
                  </a:lnTo>
                  <a:lnTo>
                    <a:pt x="668" y="11975"/>
                  </a:lnTo>
                  <a:lnTo>
                    <a:pt x="2569" y="11975"/>
                  </a:lnTo>
                  <a:lnTo>
                    <a:pt x="2569" y="17046"/>
                  </a:lnTo>
                  <a:cubicBezTo>
                    <a:pt x="2569" y="17246"/>
                    <a:pt x="2636" y="17379"/>
                    <a:pt x="2770" y="17513"/>
                  </a:cubicBezTo>
                  <a:cubicBezTo>
                    <a:pt x="2903" y="17646"/>
                    <a:pt x="3070" y="17713"/>
                    <a:pt x="3270" y="17713"/>
                  </a:cubicBezTo>
                  <a:cubicBezTo>
                    <a:pt x="3470" y="17713"/>
                    <a:pt x="3637" y="17646"/>
                    <a:pt x="3737" y="17513"/>
                  </a:cubicBezTo>
                  <a:cubicBezTo>
                    <a:pt x="3870" y="17379"/>
                    <a:pt x="3937" y="17246"/>
                    <a:pt x="3937" y="17046"/>
                  </a:cubicBezTo>
                  <a:lnTo>
                    <a:pt x="3937" y="11975"/>
                  </a:lnTo>
                  <a:lnTo>
                    <a:pt x="3937" y="11942"/>
                  </a:lnTo>
                  <a:lnTo>
                    <a:pt x="4271" y="11942"/>
                  </a:lnTo>
                  <a:lnTo>
                    <a:pt x="4271" y="17012"/>
                  </a:lnTo>
                  <a:cubicBezTo>
                    <a:pt x="4271" y="17212"/>
                    <a:pt x="4337" y="17379"/>
                    <a:pt x="4471" y="17513"/>
                  </a:cubicBezTo>
                  <a:cubicBezTo>
                    <a:pt x="4604" y="17646"/>
                    <a:pt x="4738" y="17679"/>
                    <a:pt x="4971" y="17679"/>
                  </a:cubicBezTo>
                  <a:cubicBezTo>
                    <a:pt x="5171" y="17679"/>
                    <a:pt x="5305" y="17646"/>
                    <a:pt x="5438" y="17513"/>
                  </a:cubicBezTo>
                  <a:cubicBezTo>
                    <a:pt x="5605" y="17379"/>
                    <a:pt x="5672" y="17212"/>
                    <a:pt x="5672" y="17012"/>
                  </a:cubicBezTo>
                  <a:lnTo>
                    <a:pt x="5672" y="11942"/>
                  </a:lnTo>
                  <a:lnTo>
                    <a:pt x="7540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272" y="6638"/>
                    <a:pt x="6439" y="7105"/>
                  </a:cubicBezTo>
                  <a:cubicBezTo>
                    <a:pt x="6606" y="7572"/>
                    <a:pt x="6739" y="8039"/>
                    <a:pt x="6873" y="8473"/>
                  </a:cubicBezTo>
                  <a:cubicBezTo>
                    <a:pt x="6973" y="8906"/>
                    <a:pt x="7039" y="9173"/>
                    <a:pt x="7073" y="9273"/>
                  </a:cubicBezTo>
                  <a:cubicBezTo>
                    <a:pt x="7139" y="9540"/>
                    <a:pt x="7340" y="9674"/>
                    <a:pt x="7640" y="9674"/>
                  </a:cubicBezTo>
                  <a:lnTo>
                    <a:pt x="7773" y="9640"/>
                  </a:lnTo>
                  <a:cubicBezTo>
                    <a:pt x="8040" y="9574"/>
                    <a:pt x="8207" y="9407"/>
                    <a:pt x="8207" y="9073"/>
                  </a:cubicBezTo>
                  <a:lnTo>
                    <a:pt x="8173" y="8940"/>
                  </a:lnTo>
                  <a:cubicBezTo>
                    <a:pt x="8140" y="8873"/>
                    <a:pt x="8073" y="8706"/>
                    <a:pt x="8007" y="8439"/>
                  </a:cubicBezTo>
                  <a:cubicBezTo>
                    <a:pt x="7940" y="8139"/>
                    <a:pt x="7840" y="7806"/>
                    <a:pt x="7706" y="7405"/>
                  </a:cubicBezTo>
                  <a:cubicBezTo>
                    <a:pt x="7573" y="6972"/>
                    <a:pt x="7440" y="6538"/>
                    <a:pt x="7306" y="6038"/>
                  </a:cubicBezTo>
                  <a:cubicBezTo>
                    <a:pt x="7173" y="5571"/>
                    <a:pt x="7039" y="5104"/>
                    <a:pt x="6906" y="4637"/>
                  </a:cubicBezTo>
                  <a:cubicBezTo>
                    <a:pt x="6806" y="4303"/>
                    <a:pt x="6572" y="4003"/>
                    <a:pt x="6272" y="3736"/>
                  </a:cubicBezTo>
                  <a:cubicBezTo>
                    <a:pt x="5972" y="3436"/>
                    <a:pt x="5605" y="3302"/>
                    <a:pt x="5271" y="3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1582830" y="2725561"/>
              <a:ext cx="137703" cy="283248"/>
            </a:xfrm>
            <a:custGeom>
              <a:avLst/>
              <a:gdLst/>
              <a:ahLst/>
              <a:cxnLst/>
              <a:rect l="l" t="t" r="r" b="b"/>
              <a:pathLst>
                <a:path w="7006" h="14411" extrusionOk="0">
                  <a:moveTo>
                    <a:pt x="1868" y="1"/>
                  </a:moveTo>
                  <a:cubicBezTo>
                    <a:pt x="1368" y="1"/>
                    <a:pt x="934" y="201"/>
                    <a:pt x="568" y="534"/>
                  </a:cubicBezTo>
                  <a:cubicBezTo>
                    <a:pt x="201" y="935"/>
                    <a:pt x="0" y="1368"/>
                    <a:pt x="0" y="1869"/>
                  </a:cubicBezTo>
                  <a:lnTo>
                    <a:pt x="0" y="6405"/>
                  </a:lnTo>
                  <a:cubicBezTo>
                    <a:pt x="0" y="6572"/>
                    <a:pt x="67" y="6739"/>
                    <a:pt x="201" y="6872"/>
                  </a:cubicBezTo>
                  <a:cubicBezTo>
                    <a:pt x="334" y="6972"/>
                    <a:pt x="467" y="7039"/>
                    <a:pt x="634" y="7039"/>
                  </a:cubicBezTo>
                  <a:cubicBezTo>
                    <a:pt x="834" y="7039"/>
                    <a:pt x="1001" y="6972"/>
                    <a:pt x="1101" y="6872"/>
                  </a:cubicBezTo>
                  <a:cubicBezTo>
                    <a:pt x="1235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0"/>
                  </a:lnTo>
                  <a:cubicBezTo>
                    <a:pt x="1602" y="13811"/>
                    <a:pt x="1702" y="14011"/>
                    <a:pt x="1868" y="14177"/>
                  </a:cubicBezTo>
                  <a:cubicBezTo>
                    <a:pt x="2069" y="14344"/>
                    <a:pt x="2235" y="14411"/>
                    <a:pt x="2469" y="14411"/>
                  </a:cubicBezTo>
                  <a:cubicBezTo>
                    <a:pt x="2736" y="14411"/>
                    <a:pt x="2936" y="14344"/>
                    <a:pt x="3069" y="14177"/>
                  </a:cubicBezTo>
                  <a:cubicBezTo>
                    <a:pt x="3269" y="14011"/>
                    <a:pt x="3336" y="13811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1"/>
                    <a:pt x="3803" y="14011"/>
                    <a:pt x="3937" y="14177"/>
                  </a:cubicBezTo>
                  <a:cubicBezTo>
                    <a:pt x="4103" y="14344"/>
                    <a:pt x="4304" y="14411"/>
                    <a:pt x="4570" y="14411"/>
                  </a:cubicBezTo>
                  <a:cubicBezTo>
                    <a:pt x="4804" y="14411"/>
                    <a:pt x="4971" y="14344"/>
                    <a:pt x="5137" y="14177"/>
                  </a:cubicBezTo>
                  <a:cubicBezTo>
                    <a:pt x="5304" y="14011"/>
                    <a:pt x="5371" y="13811"/>
                    <a:pt x="5371" y="13610"/>
                  </a:cubicBezTo>
                  <a:lnTo>
                    <a:pt x="5371" y="2336"/>
                  </a:lnTo>
                  <a:lnTo>
                    <a:pt x="5738" y="2336"/>
                  </a:lnTo>
                  <a:lnTo>
                    <a:pt x="5738" y="6405"/>
                  </a:lnTo>
                  <a:cubicBezTo>
                    <a:pt x="5738" y="6572"/>
                    <a:pt x="5771" y="6739"/>
                    <a:pt x="5905" y="6872"/>
                  </a:cubicBezTo>
                  <a:cubicBezTo>
                    <a:pt x="6038" y="6972"/>
                    <a:pt x="6172" y="7039"/>
                    <a:pt x="6372" y="7039"/>
                  </a:cubicBezTo>
                  <a:cubicBezTo>
                    <a:pt x="6572" y="7039"/>
                    <a:pt x="6705" y="6972"/>
                    <a:pt x="6805" y="6872"/>
                  </a:cubicBezTo>
                  <a:cubicBezTo>
                    <a:pt x="6939" y="6739"/>
                    <a:pt x="7005" y="6572"/>
                    <a:pt x="7005" y="6405"/>
                  </a:cubicBezTo>
                  <a:lnTo>
                    <a:pt x="7005" y="1869"/>
                  </a:lnTo>
                  <a:cubicBezTo>
                    <a:pt x="7005" y="1368"/>
                    <a:pt x="6805" y="935"/>
                    <a:pt x="6438" y="534"/>
                  </a:cubicBezTo>
                  <a:cubicBezTo>
                    <a:pt x="6071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623476" y="2661310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01" y="2502"/>
                  </a:cubicBezTo>
                  <a:cubicBezTo>
                    <a:pt x="668" y="2769"/>
                    <a:pt x="1035" y="2903"/>
                    <a:pt x="1435" y="2903"/>
                  </a:cubicBezTo>
                  <a:cubicBezTo>
                    <a:pt x="1835" y="2903"/>
                    <a:pt x="2169" y="2769"/>
                    <a:pt x="2469" y="2502"/>
                  </a:cubicBezTo>
                  <a:cubicBezTo>
                    <a:pt x="2736" y="2202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4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010946" y="2725561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1"/>
                  </a:moveTo>
                  <a:cubicBezTo>
                    <a:pt x="1368" y="1"/>
                    <a:pt x="935" y="201"/>
                    <a:pt x="568" y="534"/>
                  </a:cubicBezTo>
                  <a:cubicBezTo>
                    <a:pt x="201" y="935"/>
                    <a:pt x="1" y="1368"/>
                    <a:pt x="1" y="1869"/>
                  </a:cubicBezTo>
                  <a:lnTo>
                    <a:pt x="1" y="6405"/>
                  </a:lnTo>
                  <a:cubicBezTo>
                    <a:pt x="1" y="6572"/>
                    <a:pt x="67" y="6739"/>
                    <a:pt x="201" y="6872"/>
                  </a:cubicBezTo>
                  <a:cubicBezTo>
                    <a:pt x="301" y="6972"/>
                    <a:pt x="468" y="7039"/>
                    <a:pt x="634" y="7039"/>
                  </a:cubicBezTo>
                  <a:cubicBezTo>
                    <a:pt x="835" y="7039"/>
                    <a:pt x="968" y="6972"/>
                    <a:pt x="1101" y="6872"/>
                  </a:cubicBezTo>
                  <a:cubicBezTo>
                    <a:pt x="1202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0"/>
                  </a:lnTo>
                  <a:cubicBezTo>
                    <a:pt x="1602" y="13811"/>
                    <a:pt x="1702" y="14011"/>
                    <a:pt x="1869" y="14177"/>
                  </a:cubicBezTo>
                  <a:cubicBezTo>
                    <a:pt x="2035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7"/>
                  </a:cubicBezTo>
                  <a:cubicBezTo>
                    <a:pt x="3236" y="14011"/>
                    <a:pt x="3336" y="13811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1"/>
                    <a:pt x="3770" y="14011"/>
                    <a:pt x="3937" y="14177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7"/>
                  </a:cubicBezTo>
                  <a:cubicBezTo>
                    <a:pt x="5304" y="14011"/>
                    <a:pt x="5371" y="13811"/>
                    <a:pt x="5371" y="13610"/>
                  </a:cubicBezTo>
                  <a:lnTo>
                    <a:pt x="5371" y="2336"/>
                  </a:lnTo>
                  <a:lnTo>
                    <a:pt x="5705" y="2336"/>
                  </a:lnTo>
                  <a:lnTo>
                    <a:pt x="5705" y="6405"/>
                  </a:lnTo>
                  <a:cubicBezTo>
                    <a:pt x="5705" y="6572"/>
                    <a:pt x="5771" y="6739"/>
                    <a:pt x="5872" y="6872"/>
                  </a:cubicBezTo>
                  <a:cubicBezTo>
                    <a:pt x="6005" y="6972"/>
                    <a:pt x="6172" y="7039"/>
                    <a:pt x="6339" y="7039"/>
                  </a:cubicBezTo>
                  <a:cubicBezTo>
                    <a:pt x="6539" y="7039"/>
                    <a:pt x="6705" y="6972"/>
                    <a:pt x="6806" y="6872"/>
                  </a:cubicBezTo>
                  <a:cubicBezTo>
                    <a:pt x="6906" y="6739"/>
                    <a:pt x="6972" y="6572"/>
                    <a:pt x="6972" y="6405"/>
                  </a:cubicBezTo>
                  <a:lnTo>
                    <a:pt x="6972" y="1869"/>
                  </a:lnTo>
                  <a:cubicBezTo>
                    <a:pt x="6972" y="1368"/>
                    <a:pt x="6806" y="935"/>
                    <a:pt x="6439" y="534"/>
                  </a:cubicBezTo>
                  <a:cubicBezTo>
                    <a:pt x="6072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2051592" y="2661310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01" y="2502"/>
                  </a:cubicBezTo>
                  <a:cubicBezTo>
                    <a:pt x="668" y="2769"/>
                    <a:pt x="1002" y="2903"/>
                    <a:pt x="1435" y="2903"/>
                  </a:cubicBezTo>
                  <a:cubicBezTo>
                    <a:pt x="1835" y="2903"/>
                    <a:pt x="2169" y="2769"/>
                    <a:pt x="2469" y="2502"/>
                  </a:cubicBezTo>
                  <a:cubicBezTo>
                    <a:pt x="2736" y="2202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4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439063" y="2725561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1"/>
                  </a:moveTo>
                  <a:cubicBezTo>
                    <a:pt x="1369" y="1"/>
                    <a:pt x="935" y="201"/>
                    <a:pt x="568" y="534"/>
                  </a:cubicBezTo>
                  <a:cubicBezTo>
                    <a:pt x="201" y="935"/>
                    <a:pt x="1" y="1368"/>
                    <a:pt x="1" y="1869"/>
                  </a:cubicBezTo>
                  <a:lnTo>
                    <a:pt x="1" y="6405"/>
                  </a:lnTo>
                  <a:cubicBezTo>
                    <a:pt x="1" y="6572"/>
                    <a:pt x="68" y="6739"/>
                    <a:pt x="168" y="6872"/>
                  </a:cubicBezTo>
                  <a:cubicBezTo>
                    <a:pt x="301" y="6972"/>
                    <a:pt x="468" y="7039"/>
                    <a:pt x="635" y="7039"/>
                  </a:cubicBezTo>
                  <a:cubicBezTo>
                    <a:pt x="835" y="7039"/>
                    <a:pt x="968" y="6972"/>
                    <a:pt x="1102" y="6872"/>
                  </a:cubicBezTo>
                  <a:cubicBezTo>
                    <a:pt x="1202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0"/>
                  </a:lnTo>
                  <a:cubicBezTo>
                    <a:pt x="1602" y="13811"/>
                    <a:pt x="1669" y="14011"/>
                    <a:pt x="1869" y="14177"/>
                  </a:cubicBezTo>
                  <a:cubicBezTo>
                    <a:pt x="2036" y="14344"/>
                    <a:pt x="2236" y="14411"/>
                    <a:pt x="2469" y="14411"/>
                  </a:cubicBezTo>
                  <a:cubicBezTo>
                    <a:pt x="2703" y="14411"/>
                    <a:pt x="2903" y="14344"/>
                    <a:pt x="3070" y="14177"/>
                  </a:cubicBezTo>
                  <a:cubicBezTo>
                    <a:pt x="3237" y="14011"/>
                    <a:pt x="3303" y="13811"/>
                    <a:pt x="3303" y="13610"/>
                  </a:cubicBezTo>
                  <a:lnTo>
                    <a:pt x="3303" y="7072"/>
                  </a:lnTo>
                  <a:lnTo>
                    <a:pt x="3670" y="7072"/>
                  </a:lnTo>
                  <a:lnTo>
                    <a:pt x="3670" y="13610"/>
                  </a:lnTo>
                  <a:cubicBezTo>
                    <a:pt x="3670" y="13811"/>
                    <a:pt x="3770" y="14011"/>
                    <a:pt x="3937" y="14177"/>
                  </a:cubicBezTo>
                  <a:cubicBezTo>
                    <a:pt x="4104" y="14344"/>
                    <a:pt x="4304" y="14411"/>
                    <a:pt x="4571" y="14411"/>
                  </a:cubicBezTo>
                  <a:cubicBezTo>
                    <a:pt x="4771" y="14411"/>
                    <a:pt x="4971" y="14344"/>
                    <a:pt x="5138" y="14177"/>
                  </a:cubicBezTo>
                  <a:cubicBezTo>
                    <a:pt x="5305" y="14011"/>
                    <a:pt x="5371" y="13811"/>
                    <a:pt x="5371" y="13610"/>
                  </a:cubicBezTo>
                  <a:lnTo>
                    <a:pt x="5371" y="2336"/>
                  </a:lnTo>
                  <a:lnTo>
                    <a:pt x="5705" y="2336"/>
                  </a:lnTo>
                  <a:lnTo>
                    <a:pt x="5705" y="6405"/>
                  </a:lnTo>
                  <a:cubicBezTo>
                    <a:pt x="5705" y="6572"/>
                    <a:pt x="5772" y="6739"/>
                    <a:pt x="5872" y="6872"/>
                  </a:cubicBezTo>
                  <a:cubicBezTo>
                    <a:pt x="6005" y="6972"/>
                    <a:pt x="6172" y="7039"/>
                    <a:pt x="6339" y="7039"/>
                  </a:cubicBezTo>
                  <a:cubicBezTo>
                    <a:pt x="6539" y="7039"/>
                    <a:pt x="6706" y="6972"/>
                    <a:pt x="6806" y="6872"/>
                  </a:cubicBezTo>
                  <a:cubicBezTo>
                    <a:pt x="6906" y="6739"/>
                    <a:pt x="6973" y="6572"/>
                    <a:pt x="6973" y="6405"/>
                  </a:cubicBezTo>
                  <a:lnTo>
                    <a:pt x="6973" y="1869"/>
                  </a:lnTo>
                  <a:cubicBezTo>
                    <a:pt x="6973" y="1368"/>
                    <a:pt x="6806" y="935"/>
                    <a:pt x="6439" y="534"/>
                  </a:cubicBezTo>
                  <a:cubicBezTo>
                    <a:pt x="6072" y="201"/>
                    <a:pt x="5638" y="1"/>
                    <a:pt x="5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2479728" y="2661310"/>
              <a:ext cx="56390" cy="57058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1434" y="1"/>
                  </a:moveTo>
                  <a:cubicBezTo>
                    <a:pt x="1001" y="1"/>
                    <a:pt x="667" y="134"/>
                    <a:pt x="400" y="434"/>
                  </a:cubicBezTo>
                  <a:cubicBezTo>
                    <a:pt x="133" y="701"/>
                    <a:pt x="0" y="1035"/>
                    <a:pt x="0" y="1435"/>
                  </a:cubicBezTo>
                  <a:cubicBezTo>
                    <a:pt x="0" y="1869"/>
                    <a:pt x="133" y="2202"/>
                    <a:pt x="400" y="2502"/>
                  </a:cubicBezTo>
                  <a:cubicBezTo>
                    <a:pt x="667" y="2769"/>
                    <a:pt x="1001" y="2903"/>
                    <a:pt x="1434" y="2903"/>
                  </a:cubicBezTo>
                  <a:cubicBezTo>
                    <a:pt x="1835" y="2903"/>
                    <a:pt x="2168" y="2769"/>
                    <a:pt x="2468" y="2502"/>
                  </a:cubicBezTo>
                  <a:cubicBezTo>
                    <a:pt x="2735" y="2202"/>
                    <a:pt x="2869" y="1869"/>
                    <a:pt x="2869" y="1435"/>
                  </a:cubicBezTo>
                  <a:cubicBezTo>
                    <a:pt x="2869" y="1035"/>
                    <a:pt x="2735" y="701"/>
                    <a:pt x="2468" y="434"/>
                  </a:cubicBezTo>
                  <a:cubicBezTo>
                    <a:pt x="2168" y="134"/>
                    <a:pt x="1835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1582830" y="3113699"/>
              <a:ext cx="137703" cy="283248"/>
            </a:xfrm>
            <a:custGeom>
              <a:avLst/>
              <a:gdLst/>
              <a:ahLst/>
              <a:cxnLst/>
              <a:rect l="l" t="t" r="r" b="b"/>
              <a:pathLst>
                <a:path w="7006" h="14411" extrusionOk="0">
                  <a:moveTo>
                    <a:pt x="1868" y="0"/>
                  </a:moveTo>
                  <a:cubicBezTo>
                    <a:pt x="1368" y="0"/>
                    <a:pt x="934" y="200"/>
                    <a:pt x="568" y="567"/>
                  </a:cubicBezTo>
                  <a:cubicBezTo>
                    <a:pt x="201" y="934"/>
                    <a:pt x="0" y="1368"/>
                    <a:pt x="0" y="1868"/>
                  </a:cubicBezTo>
                  <a:lnTo>
                    <a:pt x="0" y="6405"/>
                  </a:lnTo>
                  <a:cubicBezTo>
                    <a:pt x="0" y="6571"/>
                    <a:pt x="67" y="6738"/>
                    <a:pt x="201" y="6872"/>
                  </a:cubicBezTo>
                  <a:cubicBezTo>
                    <a:pt x="334" y="7005"/>
                    <a:pt x="467" y="7038"/>
                    <a:pt x="634" y="7038"/>
                  </a:cubicBezTo>
                  <a:cubicBezTo>
                    <a:pt x="834" y="7038"/>
                    <a:pt x="1001" y="7005"/>
                    <a:pt x="1101" y="6872"/>
                  </a:cubicBezTo>
                  <a:cubicBezTo>
                    <a:pt x="1235" y="6738"/>
                    <a:pt x="1268" y="6571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702" y="14010"/>
                    <a:pt x="1868" y="14177"/>
                  </a:cubicBezTo>
                  <a:cubicBezTo>
                    <a:pt x="2069" y="14344"/>
                    <a:pt x="2235" y="14410"/>
                    <a:pt x="2469" y="14410"/>
                  </a:cubicBezTo>
                  <a:cubicBezTo>
                    <a:pt x="2736" y="14410"/>
                    <a:pt x="2936" y="14344"/>
                    <a:pt x="3069" y="14177"/>
                  </a:cubicBezTo>
                  <a:cubicBezTo>
                    <a:pt x="3269" y="14010"/>
                    <a:pt x="3336" y="13810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0"/>
                    <a:pt x="3803" y="14010"/>
                    <a:pt x="3937" y="14177"/>
                  </a:cubicBezTo>
                  <a:cubicBezTo>
                    <a:pt x="4103" y="14344"/>
                    <a:pt x="4304" y="14410"/>
                    <a:pt x="4570" y="14410"/>
                  </a:cubicBezTo>
                  <a:cubicBezTo>
                    <a:pt x="4804" y="14410"/>
                    <a:pt x="4971" y="14344"/>
                    <a:pt x="5137" y="14177"/>
                  </a:cubicBezTo>
                  <a:cubicBezTo>
                    <a:pt x="5304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38" y="2335"/>
                  </a:lnTo>
                  <a:lnTo>
                    <a:pt x="5738" y="6405"/>
                  </a:lnTo>
                  <a:cubicBezTo>
                    <a:pt x="5738" y="6571"/>
                    <a:pt x="5771" y="6738"/>
                    <a:pt x="5905" y="6872"/>
                  </a:cubicBezTo>
                  <a:cubicBezTo>
                    <a:pt x="6038" y="7005"/>
                    <a:pt x="6172" y="7038"/>
                    <a:pt x="6372" y="7038"/>
                  </a:cubicBezTo>
                  <a:cubicBezTo>
                    <a:pt x="6572" y="7038"/>
                    <a:pt x="6705" y="7005"/>
                    <a:pt x="6805" y="6872"/>
                  </a:cubicBezTo>
                  <a:cubicBezTo>
                    <a:pt x="6939" y="6738"/>
                    <a:pt x="7005" y="6571"/>
                    <a:pt x="7005" y="6405"/>
                  </a:cubicBezTo>
                  <a:lnTo>
                    <a:pt x="7005" y="1868"/>
                  </a:lnTo>
                  <a:cubicBezTo>
                    <a:pt x="7005" y="1368"/>
                    <a:pt x="6805" y="934"/>
                    <a:pt x="6438" y="567"/>
                  </a:cubicBezTo>
                  <a:cubicBezTo>
                    <a:pt x="6071" y="200"/>
                    <a:pt x="5638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1623476" y="3049449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0"/>
                  </a:moveTo>
                  <a:cubicBezTo>
                    <a:pt x="1035" y="0"/>
                    <a:pt x="668" y="134"/>
                    <a:pt x="401" y="434"/>
                  </a:cubicBezTo>
                  <a:cubicBezTo>
                    <a:pt x="134" y="701"/>
                    <a:pt x="1" y="1034"/>
                    <a:pt x="1" y="1434"/>
                  </a:cubicBezTo>
                  <a:cubicBezTo>
                    <a:pt x="1" y="1868"/>
                    <a:pt x="134" y="2202"/>
                    <a:pt x="401" y="2502"/>
                  </a:cubicBezTo>
                  <a:cubicBezTo>
                    <a:pt x="668" y="2769"/>
                    <a:pt x="1035" y="2902"/>
                    <a:pt x="1435" y="2902"/>
                  </a:cubicBezTo>
                  <a:cubicBezTo>
                    <a:pt x="1835" y="2902"/>
                    <a:pt x="2169" y="2769"/>
                    <a:pt x="2469" y="2502"/>
                  </a:cubicBezTo>
                  <a:cubicBezTo>
                    <a:pt x="2736" y="2202"/>
                    <a:pt x="2903" y="1868"/>
                    <a:pt x="2903" y="1434"/>
                  </a:cubicBezTo>
                  <a:cubicBezTo>
                    <a:pt x="2903" y="1034"/>
                    <a:pt x="2736" y="701"/>
                    <a:pt x="2469" y="434"/>
                  </a:cubicBezTo>
                  <a:cubicBezTo>
                    <a:pt x="2169" y="134"/>
                    <a:pt x="1835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2010946" y="3113699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0"/>
                  </a:moveTo>
                  <a:cubicBezTo>
                    <a:pt x="1368" y="0"/>
                    <a:pt x="935" y="200"/>
                    <a:pt x="568" y="567"/>
                  </a:cubicBezTo>
                  <a:cubicBezTo>
                    <a:pt x="201" y="934"/>
                    <a:pt x="1" y="1368"/>
                    <a:pt x="1" y="1868"/>
                  </a:cubicBezTo>
                  <a:lnTo>
                    <a:pt x="1" y="6405"/>
                  </a:lnTo>
                  <a:cubicBezTo>
                    <a:pt x="1" y="6571"/>
                    <a:pt x="67" y="6738"/>
                    <a:pt x="201" y="6872"/>
                  </a:cubicBezTo>
                  <a:cubicBezTo>
                    <a:pt x="301" y="7005"/>
                    <a:pt x="468" y="7038"/>
                    <a:pt x="634" y="7038"/>
                  </a:cubicBezTo>
                  <a:cubicBezTo>
                    <a:pt x="835" y="7038"/>
                    <a:pt x="968" y="7005"/>
                    <a:pt x="1101" y="6872"/>
                  </a:cubicBezTo>
                  <a:cubicBezTo>
                    <a:pt x="1202" y="6738"/>
                    <a:pt x="1268" y="6571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702" y="14010"/>
                    <a:pt x="1869" y="14177"/>
                  </a:cubicBezTo>
                  <a:cubicBezTo>
                    <a:pt x="2035" y="14344"/>
                    <a:pt x="2236" y="14410"/>
                    <a:pt x="2469" y="14410"/>
                  </a:cubicBezTo>
                  <a:cubicBezTo>
                    <a:pt x="2703" y="14410"/>
                    <a:pt x="2903" y="14344"/>
                    <a:pt x="3070" y="14177"/>
                  </a:cubicBezTo>
                  <a:cubicBezTo>
                    <a:pt x="3236" y="14010"/>
                    <a:pt x="3336" y="13810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0"/>
                    <a:pt x="3770" y="14010"/>
                    <a:pt x="3937" y="14177"/>
                  </a:cubicBezTo>
                  <a:cubicBezTo>
                    <a:pt x="4104" y="14344"/>
                    <a:pt x="4304" y="14410"/>
                    <a:pt x="4571" y="14410"/>
                  </a:cubicBezTo>
                  <a:cubicBezTo>
                    <a:pt x="4771" y="14410"/>
                    <a:pt x="4971" y="14344"/>
                    <a:pt x="5138" y="14177"/>
                  </a:cubicBezTo>
                  <a:cubicBezTo>
                    <a:pt x="5304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5" y="2335"/>
                  </a:lnTo>
                  <a:lnTo>
                    <a:pt x="5705" y="6405"/>
                  </a:lnTo>
                  <a:cubicBezTo>
                    <a:pt x="5705" y="6571"/>
                    <a:pt x="5771" y="6738"/>
                    <a:pt x="5872" y="6872"/>
                  </a:cubicBezTo>
                  <a:cubicBezTo>
                    <a:pt x="6005" y="7005"/>
                    <a:pt x="6172" y="7038"/>
                    <a:pt x="6339" y="7038"/>
                  </a:cubicBezTo>
                  <a:cubicBezTo>
                    <a:pt x="6539" y="7038"/>
                    <a:pt x="6705" y="7005"/>
                    <a:pt x="6806" y="6872"/>
                  </a:cubicBezTo>
                  <a:cubicBezTo>
                    <a:pt x="6906" y="6738"/>
                    <a:pt x="6972" y="6571"/>
                    <a:pt x="6972" y="6405"/>
                  </a:cubicBezTo>
                  <a:lnTo>
                    <a:pt x="6972" y="1868"/>
                  </a:lnTo>
                  <a:cubicBezTo>
                    <a:pt x="6972" y="1368"/>
                    <a:pt x="6806" y="934"/>
                    <a:pt x="6439" y="567"/>
                  </a:cubicBezTo>
                  <a:cubicBezTo>
                    <a:pt x="6072" y="200"/>
                    <a:pt x="5638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2051592" y="3049449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0"/>
                  </a:moveTo>
                  <a:cubicBezTo>
                    <a:pt x="1035" y="0"/>
                    <a:pt x="668" y="134"/>
                    <a:pt x="401" y="434"/>
                  </a:cubicBezTo>
                  <a:cubicBezTo>
                    <a:pt x="134" y="701"/>
                    <a:pt x="1" y="1034"/>
                    <a:pt x="1" y="1434"/>
                  </a:cubicBezTo>
                  <a:cubicBezTo>
                    <a:pt x="1" y="1868"/>
                    <a:pt x="134" y="2202"/>
                    <a:pt x="401" y="2502"/>
                  </a:cubicBezTo>
                  <a:cubicBezTo>
                    <a:pt x="668" y="2769"/>
                    <a:pt x="1002" y="2902"/>
                    <a:pt x="1435" y="2902"/>
                  </a:cubicBezTo>
                  <a:cubicBezTo>
                    <a:pt x="1835" y="2902"/>
                    <a:pt x="2169" y="2769"/>
                    <a:pt x="2469" y="2502"/>
                  </a:cubicBezTo>
                  <a:cubicBezTo>
                    <a:pt x="2736" y="2202"/>
                    <a:pt x="2903" y="1868"/>
                    <a:pt x="2903" y="1434"/>
                  </a:cubicBezTo>
                  <a:cubicBezTo>
                    <a:pt x="2903" y="1034"/>
                    <a:pt x="2736" y="701"/>
                    <a:pt x="2469" y="434"/>
                  </a:cubicBezTo>
                  <a:cubicBezTo>
                    <a:pt x="2169" y="134"/>
                    <a:pt x="1835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439063" y="3113699"/>
              <a:ext cx="137054" cy="283248"/>
            </a:xfrm>
            <a:custGeom>
              <a:avLst/>
              <a:gdLst/>
              <a:ahLst/>
              <a:cxnLst/>
              <a:rect l="l" t="t" r="r" b="b"/>
              <a:pathLst>
                <a:path w="6973" h="14411" extrusionOk="0">
                  <a:moveTo>
                    <a:pt x="1869" y="0"/>
                  </a:moveTo>
                  <a:cubicBezTo>
                    <a:pt x="1369" y="0"/>
                    <a:pt x="935" y="200"/>
                    <a:pt x="568" y="567"/>
                  </a:cubicBezTo>
                  <a:cubicBezTo>
                    <a:pt x="201" y="934"/>
                    <a:pt x="1" y="1368"/>
                    <a:pt x="1" y="1868"/>
                  </a:cubicBezTo>
                  <a:lnTo>
                    <a:pt x="1" y="6405"/>
                  </a:lnTo>
                  <a:cubicBezTo>
                    <a:pt x="1" y="6571"/>
                    <a:pt x="68" y="6738"/>
                    <a:pt x="168" y="6872"/>
                  </a:cubicBezTo>
                  <a:cubicBezTo>
                    <a:pt x="301" y="7005"/>
                    <a:pt x="468" y="7038"/>
                    <a:pt x="635" y="7038"/>
                  </a:cubicBezTo>
                  <a:cubicBezTo>
                    <a:pt x="835" y="7038"/>
                    <a:pt x="968" y="7005"/>
                    <a:pt x="1102" y="6872"/>
                  </a:cubicBezTo>
                  <a:cubicBezTo>
                    <a:pt x="1202" y="6738"/>
                    <a:pt x="1268" y="6571"/>
                    <a:pt x="1268" y="6405"/>
                  </a:cubicBezTo>
                  <a:lnTo>
                    <a:pt x="1268" y="2335"/>
                  </a:lnTo>
                  <a:lnTo>
                    <a:pt x="1602" y="2335"/>
                  </a:lnTo>
                  <a:lnTo>
                    <a:pt x="1602" y="13610"/>
                  </a:lnTo>
                  <a:cubicBezTo>
                    <a:pt x="1602" y="13810"/>
                    <a:pt x="1669" y="14010"/>
                    <a:pt x="1869" y="14177"/>
                  </a:cubicBezTo>
                  <a:cubicBezTo>
                    <a:pt x="2036" y="14344"/>
                    <a:pt x="2236" y="14410"/>
                    <a:pt x="2469" y="14410"/>
                  </a:cubicBezTo>
                  <a:cubicBezTo>
                    <a:pt x="2703" y="14410"/>
                    <a:pt x="2903" y="14344"/>
                    <a:pt x="3070" y="14177"/>
                  </a:cubicBezTo>
                  <a:cubicBezTo>
                    <a:pt x="3237" y="14010"/>
                    <a:pt x="3303" y="13810"/>
                    <a:pt x="3303" y="13610"/>
                  </a:cubicBezTo>
                  <a:lnTo>
                    <a:pt x="3303" y="7072"/>
                  </a:lnTo>
                  <a:lnTo>
                    <a:pt x="3670" y="7072"/>
                  </a:lnTo>
                  <a:lnTo>
                    <a:pt x="3670" y="13610"/>
                  </a:lnTo>
                  <a:cubicBezTo>
                    <a:pt x="3670" y="13810"/>
                    <a:pt x="3770" y="14010"/>
                    <a:pt x="3937" y="14177"/>
                  </a:cubicBezTo>
                  <a:cubicBezTo>
                    <a:pt x="4104" y="14344"/>
                    <a:pt x="4304" y="14410"/>
                    <a:pt x="4571" y="14410"/>
                  </a:cubicBezTo>
                  <a:cubicBezTo>
                    <a:pt x="4771" y="14410"/>
                    <a:pt x="4971" y="14344"/>
                    <a:pt x="5138" y="14177"/>
                  </a:cubicBezTo>
                  <a:cubicBezTo>
                    <a:pt x="5305" y="14010"/>
                    <a:pt x="5371" y="13810"/>
                    <a:pt x="5371" y="13610"/>
                  </a:cubicBezTo>
                  <a:lnTo>
                    <a:pt x="5371" y="2335"/>
                  </a:lnTo>
                  <a:lnTo>
                    <a:pt x="5705" y="2335"/>
                  </a:lnTo>
                  <a:lnTo>
                    <a:pt x="5705" y="6405"/>
                  </a:lnTo>
                  <a:cubicBezTo>
                    <a:pt x="5705" y="6571"/>
                    <a:pt x="5772" y="6738"/>
                    <a:pt x="5872" y="6872"/>
                  </a:cubicBezTo>
                  <a:cubicBezTo>
                    <a:pt x="6005" y="7005"/>
                    <a:pt x="6172" y="7038"/>
                    <a:pt x="6339" y="7038"/>
                  </a:cubicBezTo>
                  <a:cubicBezTo>
                    <a:pt x="6539" y="7038"/>
                    <a:pt x="6706" y="7005"/>
                    <a:pt x="6806" y="6872"/>
                  </a:cubicBezTo>
                  <a:cubicBezTo>
                    <a:pt x="6906" y="6738"/>
                    <a:pt x="6973" y="6571"/>
                    <a:pt x="6973" y="6405"/>
                  </a:cubicBezTo>
                  <a:lnTo>
                    <a:pt x="6973" y="1868"/>
                  </a:lnTo>
                  <a:cubicBezTo>
                    <a:pt x="6973" y="1368"/>
                    <a:pt x="6806" y="934"/>
                    <a:pt x="6439" y="567"/>
                  </a:cubicBezTo>
                  <a:cubicBezTo>
                    <a:pt x="6072" y="200"/>
                    <a:pt x="5638" y="0"/>
                    <a:pt x="5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2479728" y="3049449"/>
              <a:ext cx="56390" cy="57058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1434" y="0"/>
                  </a:moveTo>
                  <a:cubicBezTo>
                    <a:pt x="1001" y="0"/>
                    <a:pt x="667" y="134"/>
                    <a:pt x="400" y="434"/>
                  </a:cubicBezTo>
                  <a:cubicBezTo>
                    <a:pt x="133" y="701"/>
                    <a:pt x="0" y="1034"/>
                    <a:pt x="0" y="1434"/>
                  </a:cubicBezTo>
                  <a:cubicBezTo>
                    <a:pt x="0" y="1868"/>
                    <a:pt x="133" y="2202"/>
                    <a:pt x="400" y="2502"/>
                  </a:cubicBezTo>
                  <a:cubicBezTo>
                    <a:pt x="667" y="2769"/>
                    <a:pt x="1001" y="2902"/>
                    <a:pt x="1434" y="2902"/>
                  </a:cubicBezTo>
                  <a:cubicBezTo>
                    <a:pt x="1835" y="2902"/>
                    <a:pt x="2168" y="2769"/>
                    <a:pt x="2468" y="2502"/>
                  </a:cubicBezTo>
                  <a:cubicBezTo>
                    <a:pt x="2735" y="2202"/>
                    <a:pt x="2869" y="1868"/>
                    <a:pt x="2869" y="1434"/>
                  </a:cubicBezTo>
                  <a:cubicBezTo>
                    <a:pt x="2869" y="1034"/>
                    <a:pt x="2735" y="701"/>
                    <a:pt x="2468" y="434"/>
                  </a:cubicBezTo>
                  <a:cubicBezTo>
                    <a:pt x="2168" y="134"/>
                    <a:pt x="1835" y="0"/>
                    <a:pt x="1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2866530" y="3113031"/>
              <a:ext cx="137054" cy="283916"/>
            </a:xfrm>
            <a:custGeom>
              <a:avLst/>
              <a:gdLst/>
              <a:ahLst/>
              <a:cxnLst/>
              <a:rect l="l" t="t" r="r" b="b"/>
              <a:pathLst>
                <a:path w="6973" h="14445" extrusionOk="0">
                  <a:moveTo>
                    <a:pt x="1869" y="1"/>
                  </a:moveTo>
                  <a:cubicBezTo>
                    <a:pt x="1368" y="1"/>
                    <a:pt x="935" y="201"/>
                    <a:pt x="568" y="568"/>
                  </a:cubicBezTo>
                  <a:cubicBezTo>
                    <a:pt x="201" y="935"/>
                    <a:pt x="1" y="1368"/>
                    <a:pt x="1" y="1869"/>
                  </a:cubicBezTo>
                  <a:lnTo>
                    <a:pt x="1" y="6439"/>
                  </a:lnTo>
                  <a:cubicBezTo>
                    <a:pt x="1" y="6605"/>
                    <a:pt x="67" y="6739"/>
                    <a:pt x="201" y="6872"/>
                  </a:cubicBezTo>
                  <a:cubicBezTo>
                    <a:pt x="301" y="7006"/>
                    <a:pt x="468" y="7039"/>
                    <a:pt x="635" y="7039"/>
                  </a:cubicBezTo>
                  <a:cubicBezTo>
                    <a:pt x="835" y="7039"/>
                    <a:pt x="1001" y="7006"/>
                    <a:pt x="1102" y="6872"/>
                  </a:cubicBezTo>
                  <a:cubicBezTo>
                    <a:pt x="1235" y="6739"/>
                    <a:pt x="1268" y="6605"/>
                    <a:pt x="1268" y="6439"/>
                  </a:cubicBezTo>
                  <a:lnTo>
                    <a:pt x="1268" y="2369"/>
                  </a:lnTo>
                  <a:lnTo>
                    <a:pt x="1602" y="2369"/>
                  </a:lnTo>
                  <a:lnTo>
                    <a:pt x="1602" y="13611"/>
                  </a:lnTo>
                  <a:cubicBezTo>
                    <a:pt x="1602" y="13844"/>
                    <a:pt x="1702" y="14044"/>
                    <a:pt x="1869" y="14178"/>
                  </a:cubicBezTo>
                  <a:cubicBezTo>
                    <a:pt x="2036" y="14344"/>
                    <a:pt x="2236" y="14444"/>
                    <a:pt x="2469" y="14444"/>
                  </a:cubicBezTo>
                  <a:cubicBezTo>
                    <a:pt x="2736" y="14444"/>
                    <a:pt x="2936" y="14344"/>
                    <a:pt x="3070" y="14178"/>
                  </a:cubicBezTo>
                  <a:cubicBezTo>
                    <a:pt x="3236" y="14044"/>
                    <a:pt x="3336" y="13844"/>
                    <a:pt x="3336" y="13611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1"/>
                  </a:lnTo>
                  <a:cubicBezTo>
                    <a:pt x="3703" y="13844"/>
                    <a:pt x="3770" y="14044"/>
                    <a:pt x="3937" y="14178"/>
                  </a:cubicBezTo>
                  <a:cubicBezTo>
                    <a:pt x="4104" y="14344"/>
                    <a:pt x="4304" y="14444"/>
                    <a:pt x="4571" y="14444"/>
                  </a:cubicBezTo>
                  <a:cubicBezTo>
                    <a:pt x="4771" y="14444"/>
                    <a:pt x="4971" y="14344"/>
                    <a:pt x="5138" y="14178"/>
                  </a:cubicBezTo>
                  <a:cubicBezTo>
                    <a:pt x="5305" y="14044"/>
                    <a:pt x="5371" y="13844"/>
                    <a:pt x="5371" y="13611"/>
                  </a:cubicBezTo>
                  <a:lnTo>
                    <a:pt x="5371" y="2369"/>
                  </a:lnTo>
                  <a:lnTo>
                    <a:pt x="5705" y="2369"/>
                  </a:lnTo>
                  <a:lnTo>
                    <a:pt x="5705" y="6439"/>
                  </a:lnTo>
                  <a:cubicBezTo>
                    <a:pt x="5705" y="6605"/>
                    <a:pt x="5772" y="6739"/>
                    <a:pt x="5905" y="6872"/>
                  </a:cubicBezTo>
                  <a:cubicBezTo>
                    <a:pt x="6038" y="7006"/>
                    <a:pt x="6172" y="7039"/>
                    <a:pt x="6339" y="7039"/>
                  </a:cubicBezTo>
                  <a:cubicBezTo>
                    <a:pt x="6539" y="7039"/>
                    <a:pt x="6706" y="7006"/>
                    <a:pt x="6806" y="6872"/>
                  </a:cubicBezTo>
                  <a:cubicBezTo>
                    <a:pt x="6906" y="6739"/>
                    <a:pt x="6972" y="6605"/>
                    <a:pt x="6972" y="6439"/>
                  </a:cubicBezTo>
                  <a:lnTo>
                    <a:pt x="6972" y="1869"/>
                  </a:lnTo>
                  <a:cubicBezTo>
                    <a:pt x="6972" y="1368"/>
                    <a:pt x="6806" y="935"/>
                    <a:pt x="6439" y="568"/>
                  </a:cubicBezTo>
                  <a:cubicBezTo>
                    <a:pt x="6072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2907176" y="3048780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35"/>
                    <a:pt x="1" y="1068"/>
                    <a:pt x="1" y="1468"/>
                  </a:cubicBezTo>
                  <a:cubicBezTo>
                    <a:pt x="1" y="1869"/>
                    <a:pt x="134" y="2236"/>
                    <a:pt x="401" y="2503"/>
                  </a:cubicBezTo>
                  <a:cubicBezTo>
                    <a:pt x="668" y="2769"/>
                    <a:pt x="1035" y="2903"/>
                    <a:pt x="1435" y="2903"/>
                  </a:cubicBezTo>
                  <a:cubicBezTo>
                    <a:pt x="1836" y="2903"/>
                    <a:pt x="2169" y="2769"/>
                    <a:pt x="2469" y="2503"/>
                  </a:cubicBezTo>
                  <a:cubicBezTo>
                    <a:pt x="2736" y="2236"/>
                    <a:pt x="2903" y="1869"/>
                    <a:pt x="2903" y="1468"/>
                  </a:cubicBezTo>
                  <a:cubicBezTo>
                    <a:pt x="2903" y="1068"/>
                    <a:pt x="2736" y="735"/>
                    <a:pt x="2469" y="434"/>
                  </a:cubicBezTo>
                  <a:cubicBezTo>
                    <a:pt x="2169" y="134"/>
                    <a:pt x="1836" y="1"/>
                    <a:pt x="1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1486444" y="2564943"/>
              <a:ext cx="2414066" cy="929053"/>
            </a:xfrm>
            <a:custGeom>
              <a:avLst/>
              <a:gdLst/>
              <a:ahLst/>
              <a:cxnLst/>
              <a:rect l="l" t="t" r="r" b="b"/>
              <a:pathLst>
                <a:path w="122822" h="47268" extrusionOk="0">
                  <a:moveTo>
                    <a:pt x="2203" y="2135"/>
                  </a:moveTo>
                  <a:lnTo>
                    <a:pt x="112481" y="2268"/>
                  </a:lnTo>
                  <a:lnTo>
                    <a:pt x="112415" y="45099"/>
                  </a:lnTo>
                  <a:lnTo>
                    <a:pt x="2169" y="44966"/>
                  </a:lnTo>
                  <a:lnTo>
                    <a:pt x="2203" y="2135"/>
                  </a:lnTo>
                  <a:close/>
                  <a:moveTo>
                    <a:pt x="1135" y="0"/>
                  </a:moveTo>
                  <a:cubicBezTo>
                    <a:pt x="868" y="0"/>
                    <a:pt x="601" y="100"/>
                    <a:pt x="368" y="300"/>
                  </a:cubicBezTo>
                  <a:cubicBezTo>
                    <a:pt x="168" y="500"/>
                    <a:pt x="68" y="767"/>
                    <a:pt x="68" y="1068"/>
                  </a:cubicBezTo>
                  <a:lnTo>
                    <a:pt x="1" y="46033"/>
                  </a:lnTo>
                  <a:cubicBezTo>
                    <a:pt x="1" y="46634"/>
                    <a:pt x="501" y="47134"/>
                    <a:pt x="1102" y="47134"/>
                  </a:cubicBezTo>
                  <a:lnTo>
                    <a:pt x="113515" y="47267"/>
                  </a:lnTo>
                  <a:cubicBezTo>
                    <a:pt x="114116" y="47267"/>
                    <a:pt x="114583" y="46767"/>
                    <a:pt x="114583" y="46167"/>
                  </a:cubicBezTo>
                  <a:lnTo>
                    <a:pt x="114616" y="31623"/>
                  </a:lnTo>
                  <a:lnTo>
                    <a:pt x="121721" y="31656"/>
                  </a:lnTo>
                  <a:cubicBezTo>
                    <a:pt x="122322" y="31656"/>
                    <a:pt x="122822" y="31156"/>
                    <a:pt x="122822" y="30555"/>
                  </a:cubicBezTo>
                  <a:lnTo>
                    <a:pt x="122822" y="16712"/>
                  </a:lnTo>
                  <a:cubicBezTo>
                    <a:pt x="122822" y="16112"/>
                    <a:pt x="122355" y="15611"/>
                    <a:pt x="121755" y="15611"/>
                  </a:cubicBezTo>
                  <a:lnTo>
                    <a:pt x="114616" y="15611"/>
                  </a:lnTo>
                  <a:lnTo>
                    <a:pt x="114649" y="1201"/>
                  </a:lnTo>
                  <a:cubicBezTo>
                    <a:pt x="114649" y="901"/>
                    <a:pt x="114516" y="634"/>
                    <a:pt x="114316" y="434"/>
                  </a:cubicBezTo>
                  <a:cubicBezTo>
                    <a:pt x="114116" y="234"/>
                    <a:pt x="113849" y="100"/>
                    <a:pt x="113549" y="100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3"/>
          <p:cNvGrpSpPr/>
          <p:nvPr/>
        </p:nvGrpSpPr>
        <p:grpSpPr>
          <a:xfrm>
            <a:off x="1116407" y="1167076"/>
            <a:ext cx="2414066" cy="929072"/>
            <a:chOff x="1486444" y="1325800"/>
            <a:chExt cx="2414066" cy="929072"/>
          </a:xfrm>
        </p:grpSpPr>
        <p:sp>
          <p:nvSpPr>
            <p:cNvPr id="498" name="Google Shape;498;p23"/>
            <p:cNvSpPr/>
            <p:nvPr/>
          </p:nvSpPr>
          <p:spPr>
            <a:xfrm>
              <a:off x="1486444" y="1325800"/>
              <a:ext cx="2414066" cy="929072"/>
            </a:xfrm>
            <a:custGeom>
              <a:avLst/>
              <a:gdLst/>
              <a:ahLst/>
              <a:cxnLst/>
              <a:rect l="l" t="t" r="r" b="b"/>
              <a:pathLst>
                <a:path w="122822" h="47269" extrusionOk="0">
                  <a:moveTo>
                    <a:pt x="2236" y="2136"/>
                  </a:moveTo>
                  <a:lnTo>
                    <a:pt x="112481" y="2269"/>
                  </a:lnTo>
                  <a:lnTo>
                    <a:pt x="112415" y="45100"/>
                  </a:lnTo>
                  <a:lnTo>
                    <a:pt x="2169" y="44967"/>
                  </a:lnTo>
                  <a:lnTo>
                    <a:pt x="2236" y="2136"/>
                  </a:lnTo>
                  <a:close/>
                  <a:moveTo>
                    <a:pt x="1135" y="1"/>
                  </a:moveTo>
                  <a:cubicBezTo>
                    <a:pt x="868" y="1"/>
                    <a:pt x="601" y="101"/>
                    <a:pt x="368" y="301"/>
                  </a:cubicBezTo>
                  <a:cubicBezTo>
                    <a:pt x="168" y="501"/>
                    <a:pt x="68" y="768"/>
                    <a:pt x="68" y="1068"/>
                  </a:cubicBezTo>
                  <a:lnTo>
                    <a:pt x="1" y="46034"/>
                  </a:lnTo>
                  <a:cubicBezTo>
                    <a:pt x="1" y="46634"/>
                    <a:pt x="501" y="47135"/>
                    <a:pt x="1102" y="47135"/>
                  </a:cubicBezTo>
                  <a:lnTo>
                    <a:pt x="113515" y="47268"/>
                  </a:lnTo>
                  <a:cubicBezTo>
                    <a:pt x="114082" y="47268"/>
                    <a:pt x="114583" y="46768"/>
                    <a:pt x="114583" y="46167"/>
                  </a:cubicBezTo>
                  <a:lnTo>
                    <a:pt x="114616" y="31624"/>
                  </a:lnTo>
                  <a:lnTo>
                    <a:pt x="121721" y="31624"/>
                  </a:lnTo>
                  <a:cubicBezTo>
                    <a:pt x="122322" y="31624"/>
                    <a:pt x="122822" y="31157"/>
                    <a:pt x="122822" y="30556"/>
                  </a:cubicBezTo>
                  <a:lnTo>
                    <a:pt x="122822" y="16680"/>
                  </a:lnTo>
                  <a:cubicBezTo>
                    <a:pt x="122822" y="16113"/>
                    <a:pt x="122355" y="15612"/>
                    <a:pt x="121755" y="15612"/>
                  </a:cubicBezTo>
                  <a:lnTo>
                    <a:pt x="114616" y="15612"/>
                  </a:lnTo>
                  <a:lnTo>
                    <a:pt x="114649" y="1202"/>
                  </a:lnTo>
                  <a:cubicBezTo>
                    <a:pt x="114649" y="902"/>
                    <a:pt x="114516" y="635"/>
                    <a:pt x="114316" y="435"/>
                  </a:cubicBezTo>
                  <a:cubicBezTo>
                    <a:pt x="114116" y="234"/>
                    <a:pt x="113849" y="134"/>
                    <a:pt x="113549" y="134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1777548" y="1422186"/>
              <a:ext cx="161309" cy="347500"/>
            </a:xfrm>
            <a:custGeom>
              <a:avLst/>
              <a:gdLst/>
              <a:ahLst/>
              <a:cxnLst/>
              <a:rect l="l" t="t" r="r" b="b"/>
              <a:pathLst>
                <a:path w="8207" h="17680" extrusionOk="0">
                  <a:moveTo>
                    <a:pt x="4137" y="1"/>
                  </a:moveTo>
                  <a:cubicBezTo>
                    <a:pt x="3703" y="1"/>
                    <a:pt x="3370" y="134"/>
                    <a:pt x="3069" y="434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803" y="2202"/>
                    <a:pt x="3069" y="2502"/>
                  </a:cubicBezTo>
                  <a:cubicBezTo>
                    <a:pt x="3370" y="2769"/>
                    <a:pt x="3703" y="2903"/>
                    <a:pt x="4137" y="2903"/>
                  </a:cubicBezTo>
                  <a:cubicBezTo>
                    <a:pt x="4537" y="2903"/>
                    <a:pt x="4871" y="2769"/>
                    <a:pt x="5138" y="2502"/>
                  </a:cubicBezTo>
                  <a:cubicBezTo>
                    <a:pt x="5404" y="2202"/>
                    <a:pt x="5571" y="1869"/>
                    <a:pt x="5571" y="1435"/>
                  </a:cubicBezTo>
                  <a:cubicBezTo>
                    <a:pt x="5571" y="1035"/>
                    <a:pt x="5404" y="701"/>
                    <a:pt x="5138" y="434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602" y="3303"/>
                    <a:pt x="2269" y="3436"/>
                    <a:pt x="1935" y="3703"/>
                  </a:cubicBezTo>
                  <a:cubicBezTo>
                    <a:pt x="1602" y="4003"/>
                    <a:pt x="1402" y="4304"/>
                    <a:pt x="1301" y="4637"/>
                  </a:cubicBezTo>
                  <a:cubicBezTo>
                    <a:pt x="1168" y="5104"/>
                    <a:pt x="1035" y="5571"/>
                    <a:pt x="868" y="6038"/>
                  </a:cubicBezTo>
                  <a:cubicBezTo>
                    <a:pt x="734" y="6505"/>
                    <a:pt x="601" y="6972"/>
                    <a:pt x="468" y="7372"/>
                  </a:cubicBezTo>
                  <a:cubicBezTo>
                    <a:pt x="367" y="7806"/>
                    <a:pt x="267" y="8140"/>
                    <a:pt x="167" y="8440"/>
                  </a:cubicBezTo>
                  <a:cubicBezTo>
                    <a:pt x="101" y="8707"/>
                    <a:pt x="67" y="8874"/>
                    <a:pt x="34" y="8940"/>
                  </a:cubicBezTo>
                  <a:cubicBezTo>
                    <a:pt x="1" y="8974"/>
                    <a:pt x="1" y="9040"/>
                    <a:pt x="1" y="9107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4"/>
                  </a:lnTo>
                  <a:cubicBezTo>
                    <a:pt x="834" y="9674"/>
                    <a:pt x="1035" y="9541"/>
                    <a:pt x="1135" y="9240"/>
                  </a:cubicBezTo>
                  <a:cubicBezTo>
                    <a:pt x="1135" y="9174"/>
                    <a:pt x="1235" y="8907"/>
                    <a:pt x="1368" y="8473"/>
                  </a:cubicBezTo>
                  <a:cubicBezTo>
                    <a:pt x="1502" y="8040"/>
                    <a:pt x="1635" y="7573"/>
                    <a:pt x="1768" y="7106"/>
                  </a:cubicBezTo>
                  <a:cubicBezTo>
                    <a:pt x="1902" y="6639"/>
                    <a:pt x="2102" y="6038"/>
                    <a:pt x="2302" y="5271"/>
                  </a:cubicBezTo>
                  <a:lnTo>
                    <a:pt x="2636" y="5271"/>
                  </a:lnTo>
                  <a:lnTo>
                    <a:pt x="668" y="11942"/>
                  </a:lnTo>
                  <a:lnTo>
                    <a:pt x="2569" y="11942"/>
                  </a:lnTo>
                  <a:lnTo>
                    <a:pt x="2569" y="17013"/>
                  </a:lnTo>
                  <a:cubicBezTo>
                    <a:pt x="2569" y="17213"/>
                    <a:pt x="2636" y="17380"/>
                    <a:pt x="2769" y="17513"/>
                  </a:cubicBezTo>
                  <a:cubicBezTo>
                    <a:pt x="2903" y="17646"/>
                    <a:pt x="3069" y="17680"/>
                    <a:pt x="3270" y="17680"/>
                  </a:cubicBezTo>
                  <a:cubicBezTo>
                    <a:pt x="3470" y="17680"/>
                    <a:pt x="3636" y="17646"/>
                    <a:pt x="3770" y="17513"/>
                  </a:cubicBezTo>
                  <a:cubicBezTo>
                    <a:pt x="3870" y="17380"/>
                    <a:pt x="3937" y="17213"/>
                    <a:pt x="3937" y="17013"/>
                  </a:cubicBezTo>
                  <a:lnTo>
                    <a:pt x="3937" y="11942"/>
                  </a:lnTo>
                  <a:lnTo>
                    <a:pt x="4270" y="11942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0" y="17513"/>
                  </a:cubicBezTo>
                  <a:cubicBezTo>
                    <a:pt x="4604" y="17613"/>
                    <a:pt x="4737" y="17680"/>
                    <a:pt x="4971" y="17680"/>
                  </a:cubicBezTo>
                  <a:cubicBezTo>
                    <a:pt x="5171" y="17680"/>
                    <a:pt x="5304" y="17613"/>
                    <a:pt x="5438" y="17513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2"/>
                  </a:lnTo>
                  <a:lnTo>
                    <a:pt x="7539" y="11942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8"/>
                    <a:pt x="6305" y="6639"/>
                    <a:pt x="6438" y="7106"/>
                  </a:cubicBezTo>
                  <a:cubicBezTo>
                    <a:pt x="6605" y="7573"/>
                    <a:pt x="6739" y="8040"/>
                    <a:pt x="6872" y="8473"/>
                  </a:cubicBezTo>
                  <a:cubicBezTo>
                    <a:pt x="6972" y="8874"/>
                    <a:pt x="7039" y="9174"/>
                    <a:pt x="7072" y="9240"/>
                  </a:cubicBezTo>
                  <a:cubicBezTo>
                    <a:pt x="7139" y="9541"/>
                    <a:pt x="7339" y="9674"/>
                    <a:pt x="7639" y="9674"/>
                  </a:cubicBezTo>
                  <a:lnTo>
                    <a:pt x="7773" y="9641"/>
                  </a:lnTo>
                  <a:cubicBezTo>
                    <a:pt x="8073" y="9574"/>
                    <a:pt x="8206" y="9374"/>
                    <a:pt x="8206" y="9074"/>
                  </a:cubicBezTo>
                  <a:lnTo>
                    <a:pt x="8173" y="8940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39" y="7806"/>
                    <a:pt x="7706" y="7372"/>
                  </a:cubicBezTo>
                  <a:cubicBezTo>
                    <a:pt x="7606" y="6972"/>
                    <a:pt x="7439" y="6539"/>
                    <a:pt x="7306" y="6038"/>
                  </a:cubicBezTo>
                  <a:cubicBezTo>
                    <a:pt x="7172" y="5571"/>
                    <a:pt x="7039" y="5104"/>
                    <a:pt x="6939" y="4637"/>
                  </a:cubicBezTo>
                  <a:cubicBezTo>
                    <a:pt x="6805" y="4304"/>
                    <a:pt x="6572" y="4003"/>
                    <a:pt x="6272" y="3703"/>
                  </a:cubicBezTo>
                  <a:cubicBezTo>
                    <a:pt x="5971" y="3436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1777548" y="1810305"/>
              <a:ext cx="161309" cy="347520"/>
            </a:xfrm>
            <a:custGeom>
              <a:avLst/>
              <a:gdLst/>
              <a:ahLst/>
              <a:cxnLst/>
              <a:rect l="l" t="t" r="r" b="b"/>
              <a:pathLst>
                <a:path w="8207" h="17681" extrusionOk="0">
                  <a:moveTo>
                    <a:pt x="4137" y="1"/>
                  </a:moveTo>
                  <a:cubicBezTo>
                    <a:pt x="3703" y="1"/>
                    <a:pt x="3370" y="134"/>
                    <a:pt x="3069" y="435"/>
                  </a:cubicBezTo>
                  <a:cubicBezTo>
                    <a:pt x="2769" y="701"/>
                    <a:pt x="2636" y="1035"/>
                    <a:pt x="2636" y="1435"/>
                  </a:cubicBezTo>
                  <a:cubicBezTo>
                    <a:pt x="2636" y="1869"/>
                    <a:pt x="2803" y="2203"/>
                    <a:pt x="3069" y="2503"/>
                  </a:cubicBezTo>
                  <a:cubicBezTo>
                    <a:pt x="3370" y="2770"/>
                    <a:pt x="3703" y="2903"/>
                    <a:pt x="4137" y="2903"/>
                  </a:cubicBezTo>
                  <a:cubicBezTo>
                    <a:pt x="4537" y="2903"/>
                    <a:pt x="4871" y="2770"/>
                    <a:pt x="5138" y="2503"/>
                  </a:cubicBezTo>
                  <a:cubicBezTo>
                    <a:pt x="5404" y="2203"/>
                    <a:pt x="5571" y="1869"/>
                    <a:pt x="5571" y="1435"/>
                  </a:cubicBezTo>
                  <a:cubicBezTo>
                    <a:pt x="5571" y="1035"/>
                    <a:pt x="5404" y="701"/>
                    <a:pt x="5138" y="435"/>
                  </a:cubicBezTo>
                  <a:cubicBezTo>
                    <a:pt x="4871" y="134"/>
                    <a:pt x="4537" y="1"/>
                    <a:pt x="4137" y="1"/>
                  </a:cubicBezTo>
                  <a:close/>
                  <a:moveTo>
                    <a:pt x="2936" y="3303"/>
                  </a:moveTo>
                  <a:cubicBezTo>
                    <a:pt x="2602" y="3303"/>
                    <a:pt x="2269" y="3437"/>
                    <a:pt x="1935" y="3704"/>
                  </a:cubicBezTo>
                  <a:cubicBezTo>
                    <a:pt x="1602" y="4004"/>
                    <a:pt x="1402" y="4304"/>
                    <a:pt x="1301" y="4638"/>
                  </a:cubicBezTo>
                  <a:cubicBezTo>
                    <a:pt x="1168" y="5105"/>
                    <a:pt x="1035" y="5572"/>
                    <a:pt x="868" y="6039"/>
                  </a:cubicBezTo>
                  <a:cubicBezTo>
                    <a:pt x="734" y="6539"/>
                    <a:pt x="601" y="6973"/>
                    <a:pt x="468" y="7373"/>
                  </a:cubicBezTo>
                  <a:cubicBezTo>
                    <a:pt x="367" y="7807"/>
                    <a:pt x="267" y="8140"/>
                    <a:pt x="167" y="8440"/>
                  </a:cubicBezTo>
                  <a:cubicBezTo>
                    <a:pt x="101" y="8707"/>
                    <a:pt x="67" y="8874"/>
                    <a:pt x="34" y="8941"/>
                  </a:cubicBezTo>
                  <a:cubicBezTo>
                    <a:pt x="1" y="8974"/>
                    <a:pt x="1" y="9041"/>
                    <a:pt x="1" y="9108"/>
                  </a:cubicBezTo>
                  <a:cubicBezTo>
                    <a:pt x="1" y="9374"/>
                    <a:pt x="134" y="9541"/>
                    <a:pt x="401" y="9641"/>
                  </a:cubicBezTo>
                  <a:lnTo>
                    <a:pt x="568" y="9675"/>
                  </a:lnTo>
                  <a:cubicBezTo>
                    <a:pt x="834" y="9675"/>
                    <a:pt x="1035" y="9541"/>
                    <a:pt x="1135" y="9274"/>
                  </a:cubicBezTo>
                  <a:cubicBezTo>
                    <a:pt x="1135" y="9174"/>
                    <a:pt x="1235" y="8907"/>
                    <a:pt x="1368" y="8474"/>
                  </a:cubicBezTo>
                  <a:cubicBezTo>
                    <a:pt x="1502" y="8040"/>
                    <a:pt x="1635" y="7573"/>
                    <a:pt x="1768" y="7106"/>
                  </a:cubicBezTo>
                  <a:cubicBezTo>
                    <a:pt x="1902" y="6639"/>
                    <a:pt x="2102" y="6039"/>
                    <a:pt x="2302" y="5271"/>
                  </a:cubicBezTo>
                  <a:lnTo>
                    <a:pt x="2636" y="5271"/>
                  </a:lnTo>
                  <a:lnTo>
                    <a:pt x="668" y="11943"/>
                  </a:lnTo>
                  <a:lnTo>
                    <a:pt x="2569" y="11943"/>
                  </a:lnTo>
                  <a:lnTo>
                    <a:pt x="2569" y="17013"/>
                  </a:lnTo>
                  <a:cubicBezTo>
                    <a:pt x="2569" y="17213"/>
                    <a:pt x="2636" y="17380"/>
                    <a:pt x="2769" y="17514"/>
                  </a:cubicBezTo>
                  <a:cubicBezTo>
                    <a:pt x="2903" y="17647"/>
                    <a:pt x="3069" y="17680"/>
                    <a:pt x="3270" y="17680"/>
                  </a:cubicBezTo>
                  <a:cubicBezTo>
                    <a:pt x="3470" y="17680"/>
                    <a:pt x="3636" y="17647"/>
                    <a:pt x="3770" y="17514"/>
                  </a:cubicBezTo>
                  <a:cubicBezTo>
                    <a:pt x="3870" y="17380"/>
                    <a:pt x="3937" y="17213"/>
                    <a:pt x="3937" y="17013"/>
                  </a:cubicBezTo>
                  <a:lnTo>
                    <a:pt x="3937" y="11943"/>
                  </a:lnTo>
                  <a:lnTo>
                    <a:pt x="4270" y="11943"/>
                  </a:lnTo>
                  <a:lnTo>
                    <a:pt x="4270" y="17013"/>
                  </a:lnTo>
                  <a:cubicBezTo>
                    <a:pt x="4270" y="17213"/>
                    <a:pt x="4337" y="17380"/>
                    <a:pt x="4470" y="17514"/>
                  </a:cubicBezTo>
                  <a:cubicBezTo>
                    <a:pt x="4604" y="17614"/>
                    <a:pt x="4737" y="17680"/>
                    <a:pt x="4971" y="17680"/>
                  </a:cubicBezTo>
                  <a:cubicBezTo>
                    <a:pt x="5171" y="17680"/>
                    <a:pt x="5304" y="17614"/>
                    <a:pt x="5438" y="17514"/>
                  </a:cubicBezTo>
                  <a:cubicBezTo>
                    <a:pt x="5605" y="17380"/>
                    <a:pt x="5671" y="17213"/>
                    <a:pt x="5671" y="17013"/>
                  </a:cubicBezTo>
                  <a:lnTo>
                    <a:pt x="5671" y="11943"/>
                  </a:lnTo>
                  <a:lnTo>
                    <a:pt x="7539" y="11943"/>
                  </a:lnTo>
                  <a:lnTo>
                    <a:pt x="5538" y="5271"/>
                  </a:lnTo>
                  <a:lnTo>
                    <a:pt x="5905" y="5271"/>
                  </a:lnTo>
                  <a:cubicBezTo>
                    <a:pt x="6105" y="6039"/>
                    <a:pt x="6305" y="6639"/>
                    <a:pt x="6438" y="7106"/>
                  </a:cubicBezTo>
                  <a:cubicBezTo>
                    <a:pt x="6605" y="7573"/>
                    <a:pt x="6739" y="8040"/>
                    <a:pt x="6872" y="8474"/>
                  </a:cubicBezTo>
                  <a:cubicBezTo>
                    <a:pt x="6972" y="8874"/>
                    <a:pt x="7039" y="9174"/>
                    <a:pt x="7072" y="9241"/>
                  </a:cubicBezTo>
                  <a:cubicBezTo>
                    <a:pt x="7139" y="9541"/>
                    <a:pt x="7339" y="9675"/>
                    <a:pt x="7639" y="9675"/>
                  </a:cubicBezTo>
                  <a:lnTo>
                    <a:pt x="7773" y="9641"/>
                  </a:lnTo>
                  <a:cubicBezTo>
                    <a:pt x="8073" y="9575"/>
                    <a:pt x="8206" y="9374"/>
                    <a:pt x="8206" y="9074"/>
                  </a:cubicBezTo>
                  <a:lnTo>
                    <a:pt x="8173" y="8941"/>
                  </a:lnTo>
                  <a:cubicBezTo>
                    <a:pt x="8140" y="8874"/>
                    <a:pt x="8073" y="8707"/>
                    <a:pt x="8006" y="8440"/>
                  </a:cubicBezTo>
                  <a:cubicBezTo>
                    <a:pt x="7940" y="8140"/>
                    <a:pt x="7839" y="7807"/>
                    <a:pt x="7706" y="7373"/>
                  </a:cubicBezTo>
                  <a:cubicBezTo>
                    <a:pt x="7606" y="6973"/>
                    <a:pt x="7439" y="6539"/>
                    <a:pt x="7306" y="6039"/>
                  </a:cubicBezTo>
                  <a:cubicBezTo>
                    <a:pt x="7172" y="5572"/>
                    <a:pt x="7039" y="5105"/>
                    <a:pt x="6939" y="4638"/>
                  </a:cubicBezTo>
                  <a:cubicBezTo>
                    <a:pt x="6805" y="4304"/>
                    <a:pt x="6572" y="4004"/>
                    <a:pt x="6272" y="3704"/>
                  </a:cubicBezTo>
                  <a:cubicBezTo>
                    <a:pt x="5971" y="3437"/>
                    <a:pt x="5605" y="3303"/>
                    <a:pt x="5271" y="3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1582830" y="1486437"/>
              <a:ext cx="137703" cy="283248"/>
            </a:xfrm>
            <a:custGeom>
              <a:avLst/>
              <a:gdLst/>
              <a:ahLst/>
              <a:cxnLst/>
              <a:rect l="l" t="t" r="r" b="b"/>
              <a:pathLst>
                <a:path w="7006" h="14411" extrusionOk="0">
                  <a:moveTo>
                    <a:pt x="1868" y="1"/>
                  </a:moveTo>
                  <a:cubicBezTo>
                    <a:pt x="1368" y="1"/>
                    <a:pt x="934" y="201"/>
                    <a:pt x="568" y="534"/>
                  </a:cubicBezTo>
                  <a:cubicBezTo>
                    <a:pt x="201" y="935"/>
                    <a:pt x="0" y="1368"/>
                    <a:pt x="0" y="1869"/>
                  </a:cubicBezTo>
                  <a:lnTo>
                    <a:pt x="0" y="6405"/>
                  </a:lnTo>
                  <a:cubicBezTo>
                    <a:pt x="0" y="6572"/>
                    <a:pt x="67" y="6739"/>
                    <a:pt x="201" y="6872"/>
                  </a:cubicBezTo>
                  <a:cubicBezTo>
                    <a:pt x="334" y="6972"/>
                    <a:pt x="467" y="7039"/>
                    <a:pt x="634" y="7039"/>
                  </a:cubicBezTo>
                  <a:cubicBezTo>
                    <a:pt x="834" y="7039"/>
                    <a:pt x="1001" y="6972"/>
                    <a:pt x="1101" y="6872"/>
                  </a:cubicBezTo>
                  <a:cubicBezTo>
                    <a:pt x="1235" y="6739"/>
                    <a:pt x="1268" y="6572"/>
                    <a:pt x="1268" y="6405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0"/>
                  </a:lnTo>
                  <a:cubicBezTo>
                    <a:pt x="1602" y="13810"/>
                    <a:pt x="1702" y="14011"/>
                    <a:pt x="1868" y="14177"/>
                  </a:cubicBezTo>
                  <a:cubicBezTo>
                    <a:pt x="2069" y="14344"/>
                    <a:pt x="2235" y="14411"/>
                    <a:pt x="2469" y="14411"/>
                  </a:cubicBezTo>
                  <a:cubicBezTo>
                    <a:pt x="2736" y="14411"/>
                    <a:pt x="2936" y="14344"/>
                    <a:pt x="3069" y="14177"/>
                  </a:cubicBezTo>
                  <a:cubicBezTo>
                    <a:pt x="3269" y="14011"/>
                    <a:pt x="3336" y="13810"/>
                    <a:pt x="3336" y="13610"/>
                  </a:cubicBezTo>
                  <a:lnTo>
                    <a:pt x="3336" y="7072"/>
                  </a:lnTo>
                  <a:lnTo>
                    <a:pt x="3703" y="7072"/>
                  </a:lnTo>
                  <a:lnTo>
                    <a:pt x="3703" y="13610"/>
                  </a:lnTo>
                  <a:cubicBezTo>
                    <a:pt x="3703" y="13810"/>
                    <a:pt x="3803" y="14011"/>
                    <a:pt x="3937" y="14177"/>
                  </a:cubicBezTo>
                  <a:cubicBezTo>
                    <a:pt x="4103" y="14344"/>
                    <a:pt x="4304" y="14411"/>
                    <a:pt x="4570" y="14411"/>
                  </a:cubicBezTo>
                  <a:cubicBezTo>
                    <a:pt x="4804" y="14411"/>
                    <a:pt x="4971" y="14344"/>
                    <a:pt x="5137" y="14177"/>
                  </a:cubicBezTo>
                  <a:cubicBezTo>
                    <a:pt x="5304" y="14011"/>
                    <a:pt x="5371" y="13810"/>
                    <a:pt x="5371" y="13610"/>
                  </a:cubicBezTo>
                  <a:lnTo>
                    <a:pt x="5371" y="2336"/>
                  </a:lnTo>
                  <a:lnTo>
                    <a:pt x="5738" y="2336"/>
                  </a:lnTo>
                  <a:lnTo>
                    <a:pt x="5738" y="6405"/>
                  </a:lnTo>
                  <a:cubicBezTo>
                    <a:pt x="5738" y="6572"/>
                    <a:pt x="5771" y="6739"/>
                    <a:pt x="5905" y="6872"/>
                  </a:cubicBezTo>
                  <a:cubicBezTo>
                    <a:pt x="6038" y="6972"/>
                    <a:pt x="6172" y="7039"/>
                    <a:pt x="6372" y="7039"/>
                  </a:cubicBezTo>
                  <a:cubicBezTo>
                    <a:pt x="6572" y="7039"/>
                    <a:pt x="6705" y="6972"/>
                    <a:pt x="6805" y="6872"/>
                  </a:cubicBezTo>
                  <a:cubicBezTo>
                    <a:pt x="6939" y="6739"/>
                    <a:pt x="7005" y="6572"/>
                    <a:pt x="7005" y="6405"/>
                  </a:cubicBezTo>
                  <a:lnTo>
                    <a:pt x="7005" y="1869"/>
                  </a:lnTo>
                  <a:cubicBezTo>
                    <a:pt x="7005" y="1368"/>
                    <a:pt x="6805" y="935"/>
                    <a:pt x="6438" y="534"/>
                  </a:cubicBezTo>
                  <a:cubicBezTo>
                    <a:pt x="6071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1623476" y="1422186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4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2"/>
                    <a:pt x="401" y="2502"/>
                  </a:cubicBezTo>
                  <a:cubicBezTo>
                    <a:pt x="668" y="2769"/>
                    <a:pt x="1035" y="2903"/>
                    <a:pt x="1435" y="2903"/>
                  </a:cubicBezTo>
                  <a:cubicBezTo>
                    <a:pt x="1835" y="2903"/>
                    <a:pt x="2169" y="2769"/>
                    <a:pt x="2469" y="2502"/>
                  </a:cubicBezTo>
                  <a:cubicBezTo>
                    <a:pt x="2736" y="2202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4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1582830" y="1874556"/>
              <a:ext cx="137703" cy="283268"/>
            </a:xfrm>
            <a:custGeom>
              <a:avLst/>
              <a:gdLst/>
              <a:ahLst/>
              <a:cxnLst/>
              <a:rect l="l" t="t" r="r" b="b"/>
              <a:pathLst>
                <a:path w="7006" h="14412" extrusionOk="0">
                  <a:moveTo>
                    <a:pt x="1868" y="1"/>
                  </a:moveTo>
                  <a:cubicBezTo>
                    <a:pt x="1368" y="1"/>
                    <a:pt x="934" y="201"/>
                    <a:pt x="568" y="535"/>
                  </a:cubicBezTo>
                  <a:cubicBezTo>
                    <a:pt x="201" y="935"/>
                    <a:pt x="0" y="1369"/>
                    <a:pt x="0" y="1869"/>
                  </a:cubicBezTo>
                  <a:lnTo>
                    <a:pt x="0" y="6406"/>
                  </a:lnTo>
                  <a:cubicBezTo>
                    <a:pt x="0" y="6572"/>
                    <a:pt x="67" y="6739"/>
                    <a:pt x="201" y="6873"/>
                  </a:cubicBezTo>
                  <a:cubicBezTo>
                    <a:pt x="334" y="6973"/>
                    <a:pt x="467" y="7039"/>
                    <a:pt x="634" y="7039"/>
                  </a:cubicBezTo>
                  <a:cubicBezTo>
                    <a:pt x="834" y="7039"/>
                    <a:pt x="1001" y="6973"/>
                    <a:pt x="1101" y="6873"/>
                  </a:cubicBezTo>
                  <a:cubicBezTo>
                    <a:pt x="1235" y="6739"/>
                    <a:pt x="1268" y="6572"/>
                    <a:pt x="1268" y="6406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1"/>
                  </a:lnTo>
                  <a:cubicBezTo>
                    <a:pt x="1602" y="13811"/>
                    <a:pt x="1702" y="14011"/>
                    <a:pt x="1868" y="14178"/>
                  </a:cubicBezTo>
                  <a:cubicBezTo>
                    <a:pt x="2069" y="14345"/>
                    <a:pt x="2235" y="14411"/>
                    <a:pt x="2469" y="14411"/>
                  </a:cubicBezTo>
                  <a:cubicBezTo>
                    <a:pt x="2736" y="14411"/>
                    <a:pt x="2936" y="14345"/>
                    <a:pt x="3069" y="14178"/>
                  </a:cubicBezTo>
                  <a:cubicBezTo>
                    <a:pt x="3269" y="14011"/>
                    <a:pt x="3336" y="13811"/>
                    <a:pt x="3336" y="13611"/>
                  </a:cubicBezTo>
                  <a:lnTo>
                    <a:pt x="3336" y="7073"/>
                  </a:lnTo>
                  <a:lnTo>
                    <a:pt x="3703" y="7073"/>
                  </a:lnTo>
                  <a:lnTo>
                    <a:pt x="3703" y="13611"/>
                  </a:lnTo>
                  <a:cubicBezTo>
                    <a:pt x="3703" y="13811"/>
                    <a:pt x="3803" y="14011"/>
                    <a:pt x="3937" y="14178"/>
                  </a:cubicBezTo>
                  <a:cubicBezTo>
                    <a:pt x="4103" y="14345"/>
                    <a:pt x="4304" y="14411"/>
                    <a:pt x="4570" y="14411"/>
                  </a:cubicBezTo>
                  <a:cubicBezTo>
                    <a:pt x="4804" y="14411"/>
                    <a:pt x="4971" y="14345"/>
                    <a:pt x="5137" y="14178"/>
                  </a:cubicBezTo>
                  <a:cubicBezTo>
                    <a:pt x="5304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38" y="2336"/>
                  </a:lnTo>
                  <a:lnTo>
                    <a:pt x="5738" y="6406"/>
                  </a:lnTo>
                  <a:cubicBezTo>
                    <a:pt x="5738" y="6572"/>
                    <a:pt x="5771" y="6739"/>
                    <a:pt x="5905" y="6873"/>
                  </a:cubicBezTo>
                  <a:cubicBezTo>
                    <a:pt x="6038" y="6973"/>
                    <a:pt x="6172" y="7039"/>
                    <a:pt x="6372" y="7039"/>
                  </a:cubicBezTo>
                  <a:cubicBezTo>
                    <a:pt x="6572" y="7039"/>
                    <a:pt x="6705" y="6973"/>
                    <a:pt x="6805" y="6873"/>
                  </a:cubicBezTo>
                  <a:cubicBezTo>
                    <a:pt x="6939" y="6739"/>
                    <a:pt x="7005" y="6572"/>
                    <a:pt x="7005" y="6406"/>
                  </a:cubicBezTo>
                  <a:lnTo>
                    <a:pt x="7005" y="1869"/>
                  </a:lnTo>
                  <a:cubicBezTo>
                    <a:pt x="7005" y="1369"/>
                    <a:pt x="6805" y="935"/>
                    <a:pt x="6438" y="535"/>
                  </a:cubicBezTo>
                  <a:cubicBezTo>
                    <a:pt x="6071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1623476" y="1810305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5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3"/>
                    <a:pt x="401" y="2503"/>
                  </a:cubicBezTo>
                  <a:cubicBezTo>
                    <a:pt x="668" y="2770"/>
                    <a:pt x="1035" y="2903"/>
                    <a:pt x="1435" y="2903"/>
                  </a:cubicBezTo>
                  <a:cubicBezTo>
                    <a:pt x="1835" y="2903"/>
                    <a:pt x="2169" y="2770"/>
                    <a:pt x="2469" y="2503"/>
                  </a:cubicBezTo>
                  <a:cubicBezTo>
                    <a:pt x="2736" y="2203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5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2010946" y="1874556"/>
              <a:ext cx="137054" cy="283268"/>
            </a:xfrm>
            <a:custGeom>
              <a:avLst/>
              <a:gdLst/>
              <a:ahLst/>
              <a:cxnLst/>
              <a:rect l="l" t="t" r="r" b="b"/>
              <a:pathLst>
                <a:path w="6973" h="14412" extrusionOk="0">
                  <a:moveTo>
                    <a:pt x="1869" y="1"/>
                  </a:moveTo>
                  <a:cubicBezTo>
                    <a:pt x="1368" y="1"/>
                    <a:pt x="935" y="201"/>
                    <a:pt x="568" y="535"/>
                  </a:cubicBezTo>
                  <a:cubicBezTo>
                    <a:pt x="201" y="935"/>
                    <a:pt x="1" y="1369"/>
                    <a:pt x="1" y="1869"/>
                  </a:cubicBezTo>
                  <a:lnTo>
                    <a:pt x="1" y="6406"/>
                  </a:lnTo>
                  <a:cubicBezTo>
                    <a:pt x="1" y="6572"/>
                    <a:pt x="67" y="6739"/>
                    <a:pt x="201" y="6873"/>
                  </a:cubicBezTo>
                  <a:cubicBezTo>
                    <a:pt x="301" y="6973"/>
                    <a:pt x="468" y="7039"/>
                    <a:pt x="634" y="7039"/>
                  </a:cubicBezTo>
                  <a:cubicBezTo>
                    <a:pt x="835" y="7039"/>
                    <a:pt x="968" y="6973"/>
                    <a:pt x="1101" y="6873"/>
                  </a:cubicBezTo>
                  <a:cubicBezTo>
                    <a:pt x="1202" y="6739"/>
                    <a:pt x="1268" y="6572"/>
                    <a:pt x="1268" y="6406"/>
                  </a:cubicBezTo>
                  <a:lnTo>
                    <a:pt x="1268" y="2336"/>
                  </a:lnTo>
                  <a:lnTo>
                    <a:pt x="1602" y="2336"/>
                  </a:lnTo>
                  <a:lnTo>
                    <a:pt x="1602" y="13611"/>
                  </a:lnTo>
                  <a:cubicBezTo>
                    <a:pt x="1602" y="13811"/>
                    <a:pt x="1702" y="14011"/>
                    <a:pt x="1869" y="14178"/>
                  </a:cubicBezTo>
                  <a:cubicBezTo>
                    <a:pt x="2035" y="14345"/>
                    <a:pt x="2236" y="14411"/>
                    <a:pt x="2469" y="14411"/>
                  </a:cubicBezTo>
                  <a:cubicBezTo>
                    <a:pt x="2703" y="14411"/>
                    <a:pt x="2903" y="14345"/>
                    <a:pt x="3070" y="14178"/>
                  </a:cubicBezTo>
                  <a:cubicBezTo>
                    <a:pt x="3236" y="14011"/>
                    <a:pt x="3336" y="13811"/>
                    <a:pt x="3336" y="13611"/>
                  </a:cubicBezTo>
                  <a:lnTo>
                    <a:pt x="3336" y="7073"/>
                  </a:lnTo>
                  <a:lnTo>
                    <a:pt x="3703" y="7073"/>
                  </a:lnTo>
                  <a:lnTo>
                    <a:pt x="3703" y="13611"/>
                  </a:lnTo>
                  <a:cubicBezTo>
                    <a:pt x="3703" y="13811"/>
                    <a:pt x="3770" y="14011"/>
                    <a:pt x="3937" y="14178"/>
                  </a:cubicBezTo>
                  <a:cubicBezTo>
                    <a:pt x="4104" y="14345"/>
                    <a:pt x="4304" y="14411"/>
                    <a:pt x="4571" y="14411"/>
                  </a:cubicBezTo>
                  <a:cubicBezTo>
                    <a:pt x="4771" y="14411"/>
                    <a:pt x="4971" y="14345"/>
                    <a:pt x="5138" y="14178"/>
                  </a:cubicBezTo>
                  <a:cubicBezTo>
                    <a:pt x="5304" y="14011"/>
                    <a:pt x="5371" y="13811"/>
                    <a:pt x="5371" y="13611"/>
                  </a:cubicBezTo>
                  <a:lnTo>
                    <a:pt x="5371" y="2336"/>
                  </a:lnTo>
                  <a:lnTo>
                    <a:pt x="5705" y="2336"/>
                  </a:lnTo>
                  <a:lnTo>
                    <a:pt x="5705" y="6406"/>
                  </a:lnTo>
                  <a:cubicBezTo>
                    <a:pt x="5705" y="6572"/>
                    <a:pt x="5771" y="6739"/>
                    <a:pt x="5872" y="6873"/>
                  </a:cubicBezTo>
                  <a:cubicBezTo>
                    <a:pt x="6005" y="6973"/>
                    <a:pt x="6172" y="7039"/>
                    <a:pt x="6339" y="7039"/>
                  </a:cubicBezTo>
                  <a:cubicBezTo>
                    <a:pt x="6539" y="7039"/>
                    <a:pt x="6705" y="6973"/>
                    <a:pt x="6806" y="6873"/>
                  </a:cubicBezTo>
                  <a:cubicBezTo>
                    <a:pt x="6906" y="6739"/>
                    <a:pt x="6972" y="6572"/>
                    <a:pt x="6972" y="6406"/>
                  </a:cubicBezTo>
                  <a:lnTo>
                    <a:pt x="6972" y="1869"/>
                  </a:lnTo>
                  <a:cubicBezTo>
                    <a:pt x="6972" y="1369"/>
                    <a:pt x="6806" y="935"/>
                    <a:pt x="6439" y="535"/>
                  </a:cubicBezTo>
                  <a:cubicBezTo>
                    <a:pt x="6072" y="201"/>
                    <a:pt x="5638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2051592" y="1810305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35" y="1"/>
                  </a:moveTo>
                  <a:cubicBezTo>
                    <a:pt x="1035" y="1"/>
                    <a:pt x="668" y="134"/>
                    <a:pt x="401" y="435"/>
                  </a:cubicBezTo>
                  <a:cubicBezTo>
                    <a:pt x="134" y="701"/>
                    <a:pt x="1" y="1035"/>
                    <a:pt x="1" y="1435"/>
                  </a:cubicBezTo>
                  <a:cubicBezTo>
                    <a:pt x="1" y="1869"/>
                    <a:pt x="134" y="2203"/>
                    <a:pt x="401" y="2503"/>
                  </a:cubicBezTo>
                  <a:cubicBezTo>
                    <a:pt x="668" y="2770"/>
                    <a:pt x="1002" y="2903"/>
                    <a:pt x="1435" y="2903"/>
                  </a:cubicBezTo>
                  <a:cubicBezTo>
                    <a:pt x="1835" y="2903"/>
                    <a:pt x="2169" y="2770"/>
                    <a:pt x="2469" y="2503"/>
                  </a:cubicBezTo>
                  <a:cubicBezTo>
                    <a:pt x="2736" y="2203"/>
                    <a:pt x="2903" y="1869"/>
                    <a:pt x="2903" y="1435"/>
                  </a:cubicBezTo>
                  <a:cubicBezTo>
                    <a:pt x="2903" y="1035"/>
                    <a:pt x="2736" y="701"/>
                    <a:pt x="2469" y="435"/>
                  </a:cubicBezTo>
                  <a:cubicBezTo>
                    <a:pt x="2169" y="134"/>
                    <a:pt x="183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3"/>
          <p:cNvGrpSpPr/>
          <p:nvPr/>
        </p:nvGrpSpPr>
        <p:grpSpPr>
          <a:xfrm>
            <a:off x="3695776" y="1528669"/>
            <a:ext cx="205886" cy="205886"/>
            <a:chOff x="4065813" y="1687051"/>
            <a:chExt cx="205886" cy="205886"/>
          </a:xfrm>
        </p:grpSpPr>
        <p:sp>
          <p:nvSpPr>
            <p:cNvPr id="508" name="Google Shape;508;p23"/>
            <p:cNvSpPr/>
            <p:nvPr/>
          </p:nvSpPr>
          <p:spPr>
            <a:xfrm>
              <a:off x="4148421" y="1687051"/>
              <a:ext cx="40666" cy="205886"/>
            </a:xfrm>
            <a:custGeom>
              <a:avLst/>
              <a:gdLst/>
              <a:ahLst/>
              <a:cxnLst/>
              <a:rect l="l" t="t" r="r" b="b"/>
              <a:pathLst>
                <a:path w="2069" h="10475" extrusionOk="0">
                  <a:moveTo>
                    <a:pt x="1" y="1"/>
                  </a:moveTo>
                  <a:lnTo>
                    <a:pt x="1" y="10475"/>
                  </a:lnTo>
                  <a:lnTo>
                    <a:pt x="2069" y="1047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4065813" y="1769660"/>
              <a:ext cx="205886" cy="40666"/>
            </a:xfrm>
            <a:custGeom>
              <a:avLst/>
              <a:gdLst/>
              <a:ahLst/>
              <a:cxnLst/>
              <a:rect l="l" t="t" r="r" b="b"/>
              <a:pathLst>
                <a:path w="10475" h="2069" extrusionOk="0">
                  <a:moveTo>
                    <a:pt x="1" y="1"/>
                  </a:moveTo>
                  <a:lnTo>
                    <a:pt x="1" y="2069"/>
                  </a:lnTo>
                  <a:lnTo>
                    <a:pt x="10475" y="2069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3"/>
          <p:cNvSpPr/>
          <p:nvPr/>
        </p:nvSpPr>
        <p:spPr>
          <a:xfrm>
            <a:off x="751088" y="1611279"/>
            <a:ext cx="205886" cy="40666"/>
          </a:xfrm>
          <a:custGeom>
            <a:avLst/>
            <a:gdLst/>
            <a:ahLst/>
            <a:cxnLst/>
            <a:rect l="l" t="t" r="r" b="b"/>
            <a:pathLst>
              <a:path w="10475" h="2069" extrusionOk="0">
                <a:moveTo>
                  <a:pt x="0" y="1"/>
                </a:moveTo>
                <a:lnTo>
                  <a:pt x="0" y="2069"/>
                </a:lnTo>
                <a:lnTo>
                  <a:pt x="10475" y="2069"/>
                </a:lnTo>
                <a:lnTo>
                  <a:pt x="10475" y="1"/>
                </a:ln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7778825" y="1380262"/>
            <a:ext cx="503225" cy="502700"/>
          </a:xfrm>
          <a:custGeom>
            <a:avLst/>
            <a:gdLst/>
            <a:ahLst/>
            <a:cxnLst/>
            <a:rect l="l" t="t" r="r" b="b"/>
            <a:pathLst>
              <a:path w="20129" h="20108" extrusionOk="0">
                <a:moveTo>
                  <a:pt x="10065" y="0"/>
                </a:moveTo>
                <a:cubicBezTo>
                  <a:pt x="4499" y="0"/>
                  <a:pt x="0" y="4499"/>
                  <a:pt x="0" y="10044"/>
                </a:cubicBezTo>
                <a:cubicBezTo>
                  <a:pt x="0" y="15609"/>
                  <a:pt x="4499" y="20108"/>
                  <a:pt x="10065" y="20108"/>
                </a:cubicBezTo>
                <a:cubicBezTo>
                  <a:pt x="15610" y="20108"/>
                  <a:pt x="20129" y="15609"/>
                  <a:pt x="20129" y="10044"/>
                </a:cubicBezTo>
                <a:cubicBezTo>
                  <a:pt x="20129" y="4499"/>
                  <a:pt x="15610" y="0"/>
                  <a:pt x="10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2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7743775" y="2557391"/>
            <a:ext cx="573325" cy="503300"/>
          </a:xfrm>
          <a:custGeom>
            <a:avLst/>
            <a:gdLst/>
            <a:ahLst/>
            <a:cxnLst/>
            <a:rect l="l" t="t" r="r" b="b"/>
            <a:pathLst>
              <a:path w="22933" h="20132" extrusionOk="0">
                <a:moveTo>
                  <a:pt x="11449" y="0"/>
                </a:moveTo>
                <a:cubicBezTo>
                  <a:pt x="10046" y="0"/>
                  <a:pt x="8620" y="297"/>
                  <a:pt x="7261" y="922"/>
                </a:cubicBezTo>
                <a:cubicBezTo>
                  <a:pt x="2198" y="3245"/>
                  <a:pt x="1" y="9229"/>
                  <a:pt x="2323" y="14272"/>
                </a:cubicBezTo>
                <a:cubicBezTo>
                  <a:pt x="4020" y="17955"/>
                  <a:pt x="7670" y="20132"/>
                  <a:pt x="11481" y="20132"/>
                </a:cubicBezTo>
                <a:cubicBezTo>
                  <a:pt x="12886" y="20132"/>
                  <a:pt x="14314" y="19836"/>
                  <a:pt x="15672" y="19210"/>
                </a:cubicBezTo>
                <a:cubicBezTo>
                  <a:pt x="20715" y="16887"/>
                  <a:pt x="22933" y="10903"/>
                  <a:pt x="20610" y="5860"/>
                </a:cubicBezTo>
                <a:cubicBezTo>
                  <a:pt x="18898" y="2177"/>
                  <a:pt x="15255" y="0"/>
                  <a:pt x="1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3"/>
          <p:cNvSpPr/>
          <p:nvPr/>
        </p:nvSpPr>
        <p:spPr>
          <a:xfrm>
            <a:off x="7751625" y="4017031"/>
            <a:ext cx="557650" cy="503125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23"/>
          <p:cNvSpPr txBox="1"/>
          <p:nvPr/>
        </p:nvSpPr>
        <p:spPr>
          <a:xfrm>
            <a:off x="3870202" y="1216862"/>
            <a:ext cx="3866305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r"/>
            <a:r>
              <a:rPr lang="en-US" sz="1500">
                <a:latin typeface="Fira Sans Extra Condensed"/>
                <a:ea typeface="Roboto"/>
              </a:rPr>
              <a:t>Urban households ~ 55 Million   </a:t>
            </a:r>
            <a:endParaRPr lang="en-US" sz="1500">
              <a:latin typeface="Fira Sans Extra Condensed"/>
            </a:endParaRPr>
          </a:p>
        </p:txBody>
      </p:sp>
      <p:sp>
        <p:nvSpPr>
          <p:cNvPr id="515" name="Google Shape;515;p23"/>
          <p:cNvSpPr txBox="1"/>
          <p:nvPr/>
        </p:nvSpPr>
        <p:spPr>
          <a:xfrm>
            <a:off x="3829046" y="3855943"/>
            <a:ext cx="38693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r"/>
            <a:r>
              <a:rPr lang="en" sz="1500">
                <a:latin typeface="Fira Sans Extra Condensed"/>
                <a:ea typeface="Roboto"/>
                <a:cs typeface="Roboto"/>
              </a:rPr>
              <a:t>Rural households ~ 82 Million</a:t>
            </a:r>
          </a:p>
        </p:txBody>
      </p:sp>
      <p:sp>
        <p:nvSpPr>
          <p:cNvPr id="516" name="Google Shape;516;p23"/>
          <p:cNvSpPr txBox="1"/>
          <p:nvPr/>
        </p:nvSpPr>
        <p:spPr>
          <a:xfrm>
            <a:off x="3878029" y="2396391"/>
            <a:ext cx="38693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r"/>
            <a:r>
              <a:rPr lang="en" sz="1500">
                <a:latin typeface="Fira Sans Extra Condensed"/>
                <a:ea typeface="Roboto"/>
                <a:cs typeface="Roboto"/>
              </a:rPr>
              <a:t>Large Sub-urban households ~ 44 Million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4"/>
          <p:cNvSpPr txBox="1">
            <a:spLocks noGrp="1"/>
          </p:cNvSpPr>
          <p:nvPr>
            <p:ph type="title"/>
          </p:nvPr>
        </p:nvSpPr>
        <p:spPr>
          <a:xfrm>
            <a:off x="1282274" y="1057014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/>
              <a:t>Rural households </a:t>
            </a:r>
            <a:r>
              <a:rPr lang="en-GB" sz="2400"/>
              <a:t>spend </a:t>
            </a:r>
            <a:r>
              <a:rPr lang="en-GB" sz="2400" b="1"/>
              <a:t>40% more </a:t>
            </a:r>
            <a:r>
              <a:rPr lang="en-GB" sz="2400"/>
              <a:t>of their income on </a:t>
            </a:r>
            <a:r>
              <a:rPr lang="en-GB" sz="2400" b="1"/>
              <a:t>AA batteries</a:t>
            </a:r>
            <a:r>
              <a:rPr lang="en-GB" sz="2400"/>
              <a:t> compared to urban households. </a:t>
            </a:r>
            <a:br>
              <a:rPr lang="en-GB" sz="2400"/>
            </a:br>
            <a:endParaRPr lang="en" sz="2400"/>
          </a:p>
        </p:txBody>
      </p:sp>
      <p:grpSp>
        <p:nvGrpSpPr>
          <p:cNvPr id="1868" name="Google Shape;1868;p44"/>
          <p:cNvGrpSpPr/>
          <p:nvPr/>
        </p:nvGrpSpPr>
        <p:grpSpPr>
          <a:xfrm>
            <a:off x="3830636" y="1862292"/>
            <a:ext cx="1521444" cy="1581308"/>
            <a:chOff x="3830636" y="1527557"/>
            <a:chExt cx="1521444" cy="1581308"/>
          </a:xfrm>
        </p:grpSpPr>
        <p:sp>
          <p:nvSpPr>
            <p:cNvPr id="1869" name="Google Shape;1869;p44"/>
            <p:cNvSpPr/>
            <p:nvPr/>
          </p:nvSpPr>
          <p:spPr>
            <a:xfrm>
              <a:off x="4177800" y="2881650"/>
              <a:ext cx="789375" cy="204800"/>
            </a:xfrm>
            <a:custGeom>
              <a:avLst/>
              <a:gdLst/>
              <a:ahLst/>
              <a:cxnLst/>
              <a:rect l="l" t="t" r="r" b="b"/>
              <a:pathLst>
                <a:path w="31575" h="8192" extrusionOk="0">
                  <a:moveTo>
                    <a:pt x="95" y="0"/>
                  </a:moveTo>
                  <a:lnTo>
                    <a:pt x="31575" y="0"/>
                  </a:lnTo>
                  <a:lnTo>
                    <a:pt x="31432" y="5382"/>
                  </a:lnTo>
                  <a:lnTo>
                    <a:pt x="29813" y="7859"/>
                  </a:lnTo>
                  <a:lnTo>
                    <a:pt x="1667" y="8192"/>
                  </a:lnTo>
                  <a:lnTo>
                    <a:pt x="0" y="51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70" name="Google Shape;1870;p44"/>
            <p:cNvGrpSpPr/>
            <p:nvPr/>
          </p:nvGrpSpPr>
          <p:grpSpPr>
            <a:xfrm>
              <a:off x="3865900" y="1570575"/>
              <a:ext cx="1160806" cy="1497766"/>
              <a:chOff x="4087375" y="1354145"/>
              <a:chExt cx="775629" cy="1000779"/>
            </a:xfrm>
          </p:grpSpPr>
          <p:sp>
            <p:nvSpPr>
              <p:cNvPr id="1871" name="Google Shape;1871;p44"/>
              <p:cNvSpPr/>
              <p:nvPr/>
            </p:nvSpPr>
            <p:spPr>
              <a:xfrm>
                <a:off x="4212492" y="1512604"/>
                <a:ext cx="70926" cy="367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4712" extrusionOk="0">
                    <a:moveTo>
                      <a:pt x="1302" y="1"/>
                    </a:moveTo>
                    <a:cubicBezTo>
                      <a:pt x="601" y="34"/>
                      <a:pt x="1" y="634"/>
                      <a:pt x="1" y="1335"/>
                    </a:cubicBezTo>
                    <a:lnTo>
                      <a:pt x="1" y="13410"/>
                    </a:lnTo>
                    <a:cubicBezTo>
                      <a:pt x="1" y="14111"/>
                      <a:pt x="601" y="14711"/>
                      <a:pt x="1302" y="14711"/>
                    </a:cubicBezTo>
                    <a:lnTo>
                      <a:pt x="2536" y="14711"/>
                    </a:lnTo>
                    <a:lnTo>
                      <a:pt x="2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4"/>
              <p:cNvSpPr/>
              <p:nvPr/>
            </p:nvSpPr>
            <p:spPr>
              <a:xfrm>
                <a:off x="4214180" y="1354145"/>
                <a:ext cx="463455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469" extrusionOk="0">
                    <a:moveTo>
                      <a:pt x="1368" y="1"/>
                    </a:moveTo>
                    <a:cubicBezTo>
                      <a:pt x="601" y="1"/>
                      <a:pt x="0" y="635"/>
                      <a:pt x="0" y="1368"/>
                    </a:cubicBezTo>
                    <a:lnTo>
                      <a:pt x="0" y="1469"/>
                    </a:lnTo>
                    <a:lnTo>
                      <a:pt x="18213" y="1469"/>
                    </a:lnTo>
                    <a:lnTo>
                      <a:pt x="18213" y="1368"/>
                    </a:lnTo>
                    <a:cubicBezTo>
                      <a:pt x="18213" y="635"/>
                      <a:pt x="17580" y="1"/>
                      <a:pt x="16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4"/>
              <p:cNvSpPr/>
              <p:nvPr/>
            </p:nvSpPr>
            <p:spPr>
              <a:xfrm>
                <a:off x="4087375" y="1419248"/>
                <a:ext cx="213972" cy="9356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7427" extrusionOk="0">
                    <a:moveTo>
                      <a:pt x="1802" y="0"/>
                    </a:moveTo>
                    <a:cubicBezTo>
                      <a:pt x="801" y="0"/>
                      <a:pt x="1" y="767"/>
                      <a:pt x="1" y="1768"/>
                    </a:cubicBezTo>
                    <a:lnTo>
                      <a:pt x="1" y="31923"/>
                    </a:lnTo>
                    <a:lnTo>
                      <a:pt x="3803" y="31923"/>
                    </a:lnTo>
                    <a:cubicBezTo>
                      <a:pt x="4137" y="31923"/>
                      <a:pt x="4370" y="32190"/>
                      <a:pt x="4370" y="32523"/>
                    </a:cubicBezTo>
                    <a:cubicBezTo>
                      <a:pt x="4370" y="32857"/>
                      <a:pt x="4137" y="33090"/>
                      <a:pt x="3803" y="33090"/>
                    </a:cubicBezTo>
                    <a:lnTo>
                      <a:pt x="1" y="33090"/>
                    </a:lnTo>
                    <a:lnTo>
                      <a:pt x="1" y="35626"/>
                    </a:lnTo>
                    <a:cubicBezTo>
                      <a:pt x="1" y="36626"/>
                      <a:pt x="801" y="37427"/>
                      <a:pt x="1802" y="37427"/>
                    </a:cubicBezTo>
                    <a:lnTo>
                      <a:pt x="8240" y="37427"/>
                    </a:lnTo>
                    <a:cubicBezTo>
                      <a:pt x="7873" y="36926"/>
                      <a:pt x="7639" y="36293"/>
                      <a:pt x="7639" y="35626"/>
                    </a:cubicBezTo>
                    <a:lnTo>
                      <a:pt x="7639" y="19581"/>
                    </a:lnTo>
                    <a:lnTo>
                      <a:pt x="6372" y="19581"/>
                    </a:lnTo>
                    <a:cubicBezTo>
                      <a:pt x="5038" y="19581"/>
                      <a:pt x="3903" y="18513"/>
                      <a:pt x="3903" y="17112"/>
                    </a:cubicBezTo>
                    <a:lnTo>
                      <a:pt x="3903" y="5037"/>
                    </a:lnTo>
                    <a:cubicBezTo>
                      <a:pt x="3903" y="3703"/>
                      <a:pt x="5004" y="2569"/>
                      <a:pt x="6372" y="2569"/>
                    </a:cubicBezTo>
                    <a:lnTo>
                      <a:pt x="7639" y="2569"/>
                    </a:lnTo>
                    <a:lnTo>
                      <a:pt x="7639" y="1768"/>
                    </a:lnTo>
                    <a:lnTo>
                      <a:pt x="7573" y="1768"/>
                    </a:lnTo>
                    <a:cubicBezTo>
                      <a:pt x="7573" y="1101"/>
                      <a:pt x="7840" y="500"/>
                      <a:pt x="82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4"/>
              <p:cNvSpPr/>
              <p:nvPr/>
            </p:nvSpPr>
            <p:spPr>
              <a:xfrm>
                <a:off x="4827774" y="1628616"/>
                <a:ext cx="35230" cy="110737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3571" extrusionOk="0">
                    <a:moveTo>
                      <a:pt x="1" y="1"/>
                    </a:moveTo>
                    <a:lnTo>
                      <a:pt x="1" y="3570"/>
                    </a:lnTo>
                    <a:lnTo>
                      <a:pt x="234" y="3570"/>
                    </a:lnTo>
                    <a:cubicBezTo>
                      <a:pt x="701" y="3570"/>
                      <a:pt x="1135" y="3137"/>
                      <a:pt x="1135" y="2636"/>
                    </a:cubicBezTo>
                    <a:lnTo>
                      <a:pt x="1135" y="902"/>
                    </a:lnTo>
                    <a:cubicBezTo>
                      <a:pt x="1135" y="435"/>
                      <a:pt x="701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4"/>
              <p:cNvSpPr/>
              <p:nvPr/>
            </p:nvSpPr>
            <p:spPr>
              <a:xfrm>
                <a:off x="4309053" y="1420050"/>
                <a:ext cx="497050" cy="798075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31923" extrusionOk="0">
                    <a:moveTo>
                      <a:pt x="14177" y="2569"/>
                    </a:moveTo>
                    <a:cubicBezTo>
                      <a:pt x="15812" y="2569"/>
                      <a:pt x="17113" y="3903"/>
                      <a:pt x="17113" y="5504"/>
                    </a:cubicBezTo>
                    <a:lnTo>
                      <a:pt x="17113" y="16612"/>
                    </a:lnTo>
                    <a:cubicBezTo>
                      <a:pt x="17113" y="18246"/>
                      <a:pt x="15778" y="19547"/>
                      <a:pt x="14177" y="19547"/>
                    </a:cubicBezTo>
                    <a:lnTo>
                      <a:pt x="5738" y="19547"/>
                    </a:lnTo>
                    <a:cubicBezTo>
                      <a:pt x="4103" y="19547"/>
                      <a:pt x="2802" y="18213"/>
                      <a:pt x="2802" y="16612"/>
                    </a:cubicBezTo>
                    <a:lnTo>
                      <a:pt x="2802" y="5504"/>
                    </a:lnTo>
                    <a:cubicBezTo>
                      <a:pt x="2802" y="3869"/>
                      <a:pt x="4137" y="2569"/>
                      <a:pt x="5738" y="2569"/>
                    </a:cubicBezTo>
                    <a:close/>
                    <a:moveTo>
                      <a:pt x="1802" y="0"/>
                    </a:moveTo>
                    <a:cubicBezTo>
                      <a:pt x="801" y="0"/>
                      <a:pt x="0" y="767"/>
                      <a:pt x="0" y="1768"/>
                    </a:cubicBezTo>
                    <a:lnTo>
                      <a:pt x="0" y="3169"/>
                    </a:lnTo>
                    <a:lnTo>
                      <a:pt x="0" y="19014"/>
                    </a:lnTo>
                    <a:lnTo>
                      <a:pt x="0" y="31923"/>
                    </a:lnTo>
                    <a:lnTo>
                      <a:pt x="19881" y="31923"/>
                    </a:lnTo>
                    <a:lnTo>
                      <a:pt x="19881" y="12876"/>
                    </a:lnTo>
                    <a:lnTo>
                      <a:pt x="19881" y="8206"/>
                    </a:lnTo>
                    <a:lnTo>
                      <a:pt x="19881" y="1735"/>
                    </a:lnTo>
                    <a:cubicBezTo>
                      <a:pt x="19881" y="767"/>
                      <a:pt x="19047" y="0"/>
                      <a:pt x="18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4"/>
              <p:cNvSpPr/>
              <p:nvPr/>
            </p:nvSpPr>
            <p:spPr>
              <a:xfrm>
                <a:off x="4402650" y="1513450"/>
                <a:ext cx="301050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12042" h="14711" extrusionOk="0">
                    <a:moveTo>
                      <a:pt x="6371" y="1568"/>
                    </a:moveTo>
                    <a:lnTo>
                      <a:pt x="5070" y="6204"/>
                    </a:lnTo>
                    <a:lnTo>
                      <a:pt x="10207" y="6204"/>
                    </a:lnTo>
                    <a:lnTo>
                      <a:pt x="4203" y="13476"/>
                    </a:lnTo>
                    <a:lnTo>
                      <a:pt x="6038" y="8239"/>
                    </a:lnTo>
                    <a:lnTo>
                      <a:pt x="2001" y="8239"/>
                    </a:lnTo>
                    <a:lnTo>
                      <a:pt x="6371" y="1568"/>
                    </a:lnTo>
                    <a:close/>
                    <a:moveTo>
                      <a:pt x="1768" y="0"/>
                    </a:moveTo>
                    <a:cubicBezTo>
                      <a:pt x="767" y="0"/>
                      <a:pt x="0" y="801"/>
                      <a:pt x="0" y="1801"/>
                    </a:cubicBezTo>
                    <a:lnTo>
                      <a:pt x="0" y="12943"/>
                    </a:lnTo>
                    <a:cubicBezTo>
                      <a:pt x="0" y="13943"/>
                      <a:pt x="767" y="14711"/>
                      <a:pt x="1768" y="14711"/>
                    </a:cubicBezTo>
                    <a:lnTo>
                      <a:pt x="10241" y="14711"/>
                    </a:lnTo>
                    <a:cubicBezTo>
                      <a:pt x="11241" y="14711"/>
                      <a:pt x="12042" y="13943"/>
                      <a:pt x="12042" y="12943"/>
                    </a:cubicBezTo>
                    <a:lnTo>
                      <a:pt x="12042" y="1801"/>
                    </a:lnTo>
                    <a:cubicBezTo>
                      <a:pt x="12042" y="801"/>
                      <a:pt x="11241" y="0"/>
                      <a:pt x="102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4"/>
              <p:cNvSpPr/>
              <p:nvPr/>
            </p:nvSpPr>
            <p:spPr>
              <a:xfrm>
                <a:off x="4374275" y="1484250"/>
                <a:ext cx="358625" cy="424500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16980" extrusionOk="0">
                    <a:moveTo>
                      <a:pt x="11376" y="1135"/>
                    </a:moveTo>
                    <a:cubicBezTo>
                      <a:pt x="12376" y="1135"/>
                      <a:pt x="13177" y="1935"/>
                      <a:pt x="13177" y="2936"/>
                    </a:cubicBezTo>
                    <a:lnTo>
                      <a:pt x="13177" y="14044"/>
                    </a:lnTo>
                    <a:cubicBezTo>
                      <a:pt x="13177" y="15045"/>
                      <a:pt x="12376" y="15845"/>
                      <a:pt x="11376" y="15845"/>
                    </a:cubicBezTo>
                    <a:lnTo>
                      <a:pt x="2903" y="15845"/>
                    </a:lnTo>
                    <a:cubicBezTo>
                      <a:pt x="1902" y="15845"/>
                      <a:pt x="1135" y="15045"/>
                      <a:pt x="1135" y="14044"/>
                    </a:cubicBezTo>
                    <a:lnTo>
                      <a:pt x="1135" y="2936"/>
                    </a:lnTo>
                    <a:cubicBezTo>
                      <a:pt x="1135" y="1935"/>
                      <a:pt x="1902" y="1135"/>
                      <a:pt x="2903" y="1135"/>
                    </a:cubicBezTo>
                    <a:close/>
                    <a:moveTo>
                      <a:pt x="2903" y="1"/>
                    </a:moveTo>
                    <a:cubicBezTo>
                      <a:pt x="1302" y="1"/>
                      <a:pt x="1" y="1335"/>
                      <a:pt x="1" y="2936"/>
                    </a:cubicBezTo>
                    <a:lnTo>
                      <a:pt x="1" y="14044"/>
                    </a:lnTo>
                    <a:cubicBezTo>
                      <a:pt x="1" y="15678"/>
                      <a:pt x="1335" y="16979"/>
                      <a:pt x="2903" y="16979"/>
                    </a:cubicBezTo>
                    <a:lnTo>
                      <a:pt x="11376" y="16979"/>
                    </a:lnTo>
                    <a:cubicBezTo>
                      <a:pt x="13010" y="16979"/>
                      <a:pt x="14311" y="15645"/>
                      <a:pt x="14311" y="14044"/>
                    </a:cubicBezTo>
                    <a:lnTo>
                      <a:pt x="14311" y="2903"/>
                    </a:lnTo>
                    <a:cubicBezTo>
                      <a:pt x="14345" y="1335"/>
                      <a:pt x="13010" y="1"/>
                      <a:pt x="113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4"/>
              <p:cNvSpPr/>
              <p:nvPr/>
            </p:nvSpPr>
            <p:spPr>
              <a:xfrm>
                <a:off x="4452675" y="1553475"/>
                <a:ext cx="20517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11876" extrusionOk="0">
                    <a:moveTo>
                      <a:pt x="4370" y="0"/>
                    </a:moveTo>
                    <a:lnTo>
                      <a:pt x="0" y="6638"/>
                    </a:lnTo>
                    <a:lnTo>
                      <a:pt x="4037" y="6638"/>
                    </a:lnTo>
                    <a:lnTo>
                      <a:pt x="2202" y="11875"/>
                    </a:lnTo>
                    <a:lnTo>
                      <a:pt x="8206" y="4603"/>
                    </a:lnTo>
                    <a:lnTo>
                      <a:pt x="3069" y="4603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9" name="Google Shape;1879;p44"/>
            <p:cNvGrpSpPr/>
            <p:nvPr/>
          </p:nvGrpSpPr>
          <p:grpSpPr>
            <a:xfrm>
              <a:off x="3830636" y="1527557"/>
              <a:ext cx="1521444" cy="1581308"/>
              <a:chOff x="4059050" y="3505700"/>
              <a:chExt cx="1016600" cy="1056600"/>
            </a:xfrm>
          </p:grpSpPr>
          <p:sp>
            <p:nvSpPr>
              <p:cNvPr id="1880" name="Google Shape;1880;p44"/>
              <p:cNvSpPr/>
              <p:nvPr/>
            </p:nvSpPr>
            <p:spPr>
              <a:xfrm>
                <a:off x="4374275" y="3664150"/>
                <a:ext cx="358625" cy="424500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16980" extrusionOk="0">
                    <a:moveTo>
                      <a:pt x="11376" y="1101"/>
                    </a:moveTo>
                    <a:cubicBezTo>
                      <a:pt x="12376" y="1101"/>
                      <a:pt x="13177" y="1902"/>
                      <a:pt x="13177" y="2902"/>
                    </a:cubicBezTo>
                    <a:lnTo>
                      <a:pt x="13177" y="14044"/>
                    </a:lnTo>
                    <a:cubicBezTo>
                      <a:pt x="13177" y="15044"/>
                      <a:pt x="12376" y="15845"/>
                      <a:pt x="11376" y="15845"/>
                    </a:cubicBezTo>
                    <a:lnTo>
                      <a:pt x="2903" y="15845"/>
                    </a:lnTo>
                    <a:cubicBezTo>
                      <a:pt x="1902" y="15845"/>
                      <a:pt x="1135" y="15044"/>
                      <a:pt x="1135" y="14044"/>
                    </a:cubicBezTo>
                    <a:lnTo>
                      <a:pt x="1135" y="2902"/>
                    </a:lnTo>
                    <a:cubicBezTo>
                      <a:pt x="1135" y="1902"/>
                      <a:pt x="1902" y="1101"/>
                      <a:pt x="2903" y="1101"/>
                    </a:cubicBezTo>
                    <a:close/>
                    <a:moveTo>
                      <a:pt x="2903" y="0"/>
                    </a:moveTo>
                    <a:cubicBezTo>
                      <a:pt x="1302" y="0"/>
                      <a:pt x="1" y="1335"/>
                      <a:pt x="1" y="2902"/>
                    </a:cubicBezTo>
                    <a:lnTo>
                      <a:pt x="1" y="14044"/>
                    </a:lnTo>
                    <a:cubicBezTo>
                      <a:pt x="1" y="15678"/>
                      <a:pt x="1335" y="16979"/>
                      <a:pt x="2903" y="16979"/>
                    </a:cubicBezTo>
                    <a:lnTo>
                      <a:pt x="11376" y="16979"/>
                    </a:lnTo>
                    <a:cubicBezTo>
                      <a:pt x="13010" y="16979"/>
                      <a:pt x="14311" y="15645"/>
                      <a:pt x="14311" y="14044"/>
                    </a:cubicBezTo>
                    <a:lnTo>
                      <a:pt x="14311" y="2902"/>
                    </a:lnTo>
                    <a:cubicBezTo>
                      <a:pt x="14345" y="1301"/>
                      <a:pt x="13010" y="0"/>
                      <a:pt x="11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4"/>
              <p:cNvSpPr/>
              <p:nvPr/>
            </p:nvSpPr>
            <p:spPr>
              <a:xfrm>
                <a:off x="4452675" y="3731700"/>
                <a:ext cx="205175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11943" extrusionOk="0">
                    <a:moveTo>
                      <a:pt x="4370" y="0"/>
                    </a:moveTo>
                    <a:lnTo>
                      <a:pt x="0" y="6672"/>
                    </a:lnTo>
                    <a:lnTo>
                      <a:pt x="4037" y="6672"/>
                    </a:lnTo>
                    <a:lnTo>
                      <a:pt x="2202" y="11942"/>
                    </a:lnTo>
                    <a:lnTo>
                      <a:pt x="8206" y="4637"/>
                    </a:lnTo>
                    <a:lnTo>
                      <a:pt x="3069" y="4637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4"/>
              <p:cNvSpPr/>
              <p:nvPr/>
            </p:nvSpPr>
            <p:spPr>
              <a:xfrm>
                <a:off x="4059050" y="3505700"/>
                <a:ext cx="1016600" cy="1056600"/>
              </a:xfrm>
              <a:custGeom>
                <a:avLst/>
                <a:gdLst/>
                <a:ahLst/>
                <a:cxnLst/>
                <a:rect l="l" t="t" r="r" b="b"/>
                <a:pathLst>
                  <a:path w="40664" h="42264" extrusionOk="0">
                    <a:moveTo>
                      <a:pt x="22984" y="1135"/>
                    </a:moveTo>
                    <a:cubicBezTo>
                      <a:pt x="23751" y="1135"/>
                      <a:pt x="24352" y="1735"/>
                      <a:pt x="24352" y="2502"/>
                    </a:cubicBezTo>
                    <a:lnTo>
                      <a:pt x="24352" y="2569"/>
                    </a:lnTo>
                    <a:lnTo>
                      <a:pt x="6139" y="2569"/>
                    </a:lnTo>
                    <a:lnTo>
                      <a:pt x="6139" y="2502"/>
                    </a:lnTo>
                    <a:cubicBezTo>
                      <a:pt x="6139" y="1735"/>
                      <a:pt x="6772" y="1135"/>
                      <a:pt x="7506" y="1135"/>
                    </a:cubicBezTo>
                    <a:close/>
                    <a:moveTo>
                      <a:pt x="31056" y="12509"/>
                    </a:moveTo>
                    <a:cubicBezTo>
                      <a:pt x="31523" y="12509"/>
                      <a:pt x="31957" y="12910"/>
                      <a:pt x="31957" y="13410"/>
                    </a:cubicBezTo>
                    <a:lnTo>
                      <a:pt x="31957" y="15145"/>
                    </a:lnTo>
                    <a:cubicBezTo>
                      <a:pt x="31957" y="15645"/>
                      <a:pt x="31523" y="16045"/>
                      <a:pt x="31023" y="16045"/>
                    </a:cubicBezTo>
                    <a:lnTo>
                      <a:pt x="30823" y="16045"/>
                    </a:lnTo>
                    <a:lnTo>
                      <a:pt x="30823" y="12509"/>
                    </a:lnTo>
                    <a:close/>
                    <a:moveTo>
                      <a:pt x="8674" y="7506"/>
                    </a:moveTo>
                    <a:lnTo>
                      <a:pt x="8674" y="22183"/>
                    </a:lnTo>
                    <a:lnTo>
                      <a:pt x="7440" y="22183"/>
                    </a:lnTo>
                    <a:cubicBezTo>
                      <a:pt x="6739" y="22183"/>
                      <a:pt x="6139" y="21583"/>
                      <a:pt x="6139" y="20882"/>
                    </a:cubicBezTo>
                    <a:lnTo>
                      <a:pt x="6139" y="8773"/>
                    </a:lnTo>
                    <a:cubicBezTo>
                      <a:pt x="6139" y="8073"/>
                      <a:pt x="6739" y="7506"/>
                      <a:pt x="7440" y="7506"/>
                    </a:cubicBezTo>
                    <a:close/>
                    <a:moveTo>
                      <a:pt x="27921" y="3736"/>
                    </a:moveTo>
                    <a:cubicBezTo>
                      <a:pt x="28922" y="3736"/>
                      <a:pt x="29689" y="4537"/>
                      <a:pt x="29689" y="5538"/>
                    </a:cubicBezTo>
                    <a:lnTo>
                      <a:pt x="29689" y="11976"/>
                    </a:lnTo>
                    <a:lnTo>
                      <a:pt x="29722" y="11976"/>
                    </a:lnTo>
                    <a:lnTo>
                      <a:pt x="29722" y="16646"/>
                    </a:lnTo>
                    <a:lnTo>
                      <a:pt x="29722" y="35693"/>
                    </a:lnTo>
                    <a:lnTo>
                      <a:pt x="9841" y="35693"/>
                    </a:lnTo>
                    <a:lnTo>
                      <a:pt x="9841" y="22750"/>
                    </a:lnTo>
                    <a:lnTo>
                      <a:pt x="9841" y="6905"/>
                    </a:lnTo>
                    <a:lnTo>
                      <a:pt x="9841" y="5538"/>
                    </a:lnTo>
                    <a:cubicBezTo>
                      <a:pt x="9841" y="4537"/>
                      <a:pt x="10642" y="3736"/>
                      <a:pt x="11643" y="3736"/>
                    </a:cubicBezTo>
                    <a:close/>
                    <a:moveTo>
                      <a:pt x="29722" y="36793"/>
                    </a:moveTo>
                    <a:lnTo>
                      <a:pt x="29722" y="39362"/>
                    </a:lnTo>
                    <a:cubicBezTo>
                      <a:pt x="29722" y="40363"/>
                      <a:pt x="28922" y="41163"/>
                      <a:pt x="27921" y="41163"/>
                    </a:cubicBezTo>
                    <a:lnTo>
                      <a:pt x="27254" y="41163"/>
                    </a:lnTo>
                    <a:lnTo>
                      <a:pt x="27254" y="38428"/>
                    </a:lnTo>
                    <a:cubicBezTo>
                      <a:pt x="27254" y="38094"/>
                      <a:pt x="26987" y="37861"/>
                      <a:pt x="26653" y="37861"/>
                    </a:cubicBezTo>
                    <a:cubicBezTo>
                      <a:pt x="26320" y="37861"/>
                      <a:pt x="26086" y="38094"/>
                      <a:pt x="26086" y="38428"/>
                    </a:cubicBezTo>
                    <a:lnTo>
                      <a:pt x="26086" y="41163"/>
                    </a:lnTo>
                    <a:lnTo>
                      <a:pt x="24485" y="41163"/>
                    </a:lnTo>
                    <a:lnTo>
                      <a:pt x="24485" y="38428"/>
                    </a:lnTo>
                    <a:cubicBezTo>
                      <a:pt x="24485" y="38094"/>
                      <a:pt x="24252" y="37861"/>
                      <a:pt x="23918" y="37861"/>
                    </a:cubicBezTo>
                    <a:cubicBezTo>
                      <a:pt x="23584" y="37861"/>
                      <a:pt x="23318" y="38094"/>
                      <a:pt x="23318" y="38428"/>
                    </a:cubicBezTo>
                    <a:lnTo>
                      <a:pt x="23318" y="41163"/>
                    </a:lnTo>
                    <a:lnTo>
                      <a:pt x="21750" y="41163"/>
                    </a:lnTo>
                    <a:lnTo>
                      <a:pt x="21750" y="38428"/>
                    </a:lnTo>
                    <a:cubicBezTo>
                      <a:pt x="21750" y="38094"/>
                      <a:pt x="21483" y="37861"/>
                      <a:pt x="21149" y="37861"/>
                    </a:cubicBezTo>
                    <a:cubicBezTo>
                      <a:pt x="20816" y="37861"/>
                      <a:pt x="20582" y="38094"/>
                      <a:pt x="20582" y="38428"/>
                    </a:cubicBezTo>
                    <a:lnTo>
                      <a:pt x="20582" y="41163"/>
                    </a:lnTo>
                    <a:lnTo>
                      <a:pt x="18981" y="41163"/>
                    </a:lnTo>
                    <a:lnTo>
                      <a:pt x="18981" y="38428"/>
                    </a:lnTo>
                    <a:cubicBezTo>
                      <a:pt x="18981" y="38094"/>
                      <a:pt x="18748" y="37861"/>
                      <a:pt x="18414" y="37861"/>
                    </a:cubicBezTo>
                    <a:cubicBezTo>
                      <a:pt x="18080" y="37861"/>
                      <a:pt x="17814" y="38094"/>
                      <a:pt x="17814" y="38428"/>
                    </a:cubicBezTo>
                    <a:lnTo>
                      <a:pt x="17814" y="41163"/>
                    </a:lnTo>
                    <a:lnTo>
                      <a:pt x="16446" y="41163"/>
                    </a:lnTo>
                    <a:lnTo>
                      <a:pt x="16446" y="38428"/>
                    </a:lnTo>
                    <a:cubicBezTo>
                      <a:pt x="16446" y="38094"/>
                      <a:pt x="16179" y="37861"/>
                      <a:pt x="15846" y="37861"/>
                    </a:cubicBezTo>
                    <a:cubicBezTo>
                      <a:pt x="15512" y="37861"/>
                      <a:pt x="15278" y="38094"/>
                      <a:pt x="15278" y="38428"/>
                    </a:cubicBezTo>
                    <a:lnTo>
                      <a:pt x="15278" y="41163"/>
                    </a:lnTo>
                    <a:lnTo>
                      <a:pt x="13711" y="41163"/>
                    </a:lnTo>
                    <a:lnTo>
                      <a:pt x="13711" y="38428"/>
                    </a:lnTo>
                    <a:cubicBezTo>
                      <a:pt x="13711" y="38094"/>
                      <a:pt x="13444" y="37861"/>
                      <a:pt x="13110" y="37861"/>
                    </a:cubicBezTo>
                    <a:cubicBezTo>
                      <a:pt x="12777" y="37861"/>
                      <a:pt x="12543" y="38094"/>
                      <a:pt x="12543" y="38428"/>
                    </a:cubicBezTo>
                    <a:lnTo>
                      <a:pt x="12543" y="41163"/>
                    </a:lnTo>
                    <a:lnTo>
                      <a:pt x="11576" y="41163"/>
                    </a:lnTo>
                    <a:cubicBezTo>
                      <a:pt x="10575" y="41163"/>
                      <a:pt x="9775" y="40363"/>
                      <a:pt x="9775" y="39362"/>
                    </a:cubicBezTo>
                    <a:lnTo>
                      <a:pt x="9775" y="36793"/>
                    </a:lnTo>
                    <a:close/>
                    <a:moveTo>
                      <a:pt x="9341" y="3703"/>
                    </a:moveTo>
                    <a:cubicBezTo>
                      <a:pt x="8974" y="4203"/>
                      <a:pt x="8740" y="4837"/>
                      <a:pt x="8740" y="5504"/>
                    </a:cubicBezTo>
                    <a:lnTo>
                      <a:pt x="8740" y="6338"/>
                    </a:lnTo>
                    <a:lnTo>
                      <a:pt x="7473" y="6338"/>
                    </a:lnTo>
                    <a:cubicBezTo>
                      <a:pt x="6139" y="6338"/>
                      <a:pt x="5004" y="7406"/>
                      <a:pt x="5004" y="8773"/>
                    </a:cubicBezTo>
                    <a:lnTo>
                      <a:pt x="5004" y="20882"/>
                    </a:lnTo>
                    <a:cubicBezTo>
                      <a:pt x="5004" y="22216"/>
                      <a:pt x="6105" y="23350"/>
                      <a:pt x="7473" y="23350"/>
                    </a:cubicBezTo>
                    <a:lnTo>
                      <a:pt x="8740" y="23350"/>
                    </a:lnTo>
                    <a:lnTo>
                      <a:pt x="8740" y="39395"/>
                    </a:lnTo>
                    <a:cubicBezTo>
                      <a:pt x="8740" y="40062"/>
                      <a:pt x="8974" y="40696"/>
                      <a:pt x="9341" y="41197"/>
                    </a:cubicBezTo>
                    <a:lnTo>
                      <a:pt x="2936" y="41197"/>
                    </a:lnTo>
                    <a:cubicBezTo>
                      <a:pt x="1936" y="41197"/>
                      <a:pt x="1135" y="40396"/>
                      <a:pt x="1135" y="39395"/>
                    </a:cubicBezTo>
                    <a:lnTo>
                      <a:pt x="1135" y="36860"/>
                    </a:lnTo>
                    <a:lnTo>
                      <a:pt x="4938" y="36860"/>
                    </a:lnTo>
                    <a:cubicBezTo>
                      <a:pt x="5271" y="36860"/>
                      <a:pt x="5505" y="36593"/>
                      <a:pt x="5505" y="36260"/>
                    </a:cubicBezTo>
                    <a:cubicBezTo>
                      <a:pt x="5505" y="35926"/>
                      <a:pt x="5271" y="35693"/>
                      <a:pt x="4938" y="35693"/>
                    </a:cubicBezTo>
                    <a:lnTo>
                      <a:pt x="1135" y="35693"/>
                    </a:lnTo>
                    <a:lnTo>
                      <a:pt x="1135" y="5504"/>
                    </a:lnTo>
                    <a:cubicBezTo>
                      <a:pt x="1135" y="4504"/>
                      <a:pt x="1936" y="3703"/>
                      <a:pt x="2936" y="3703"/>
                    </a:cubicBezTo>
                    <a:close/>
                    <a:moveTo>
                      <a:pt x="7573" y="0"/>
                    </a:moveTo>
                    <a:cubicBezTo>
                      <a:pt x="6205" y="0"/>
                      <a:pt x="5071" y="1135"/>
                      <a:pt x="5071" y="2502"/>
                    </a:cubicBezTo>
                    <a:lnTo>
                      <a:pt x="5071" y="2569"/>
                    </a:lnTo>
                    <a:lnTo>
                      <a:pt x="2936" y="2569"/>
                    </a:lnTo>
                    <a:cubicBezTo>
                      <a:pt x="1302" y="2569"/>
                      <a:pt x="1" y="3903"/>
                      <a:pt x="1" y="5504"/>
                    </a:cubicBezTo>
                    <a:lnTo>
                      <a:pt x="1" y="39362"/>
                    </a:lnTo>
                    <a:cubicBezTo>
                      <a:pt x="1" y="40963"/>
                      <a:pt x="1335" y="42264"/>
                      <a:pt x="2936" y="42264"/>
                    </a:cubicBezTo>
                    <a:lnTo>
                      <a:pt x="27954" y="42264"/>
                    </a:lnTo>
                    <a:cubicBezTo>
                      <a:pt x="29589" y="42264"/>
                      <a:pt x="30856" y="40930"/>
                      <a:pt x="30856" y="39362"/>
                    </a:cubicBezTo>
                    <a:lnTo>
                      <a:pt x="30856" y="17213"/>
                    </a:lnTo>
                    <a:lnTo>
                      <a:pt x="31056" y="17213"/>
                    </a:lnTo>
                    <a:cubicBezTo>
                      <a:pt x="32157" y="17213"/>
                      <a:pt x="33091" y="16312"/>
                      <a:pt x="33091" y="15178"/>
                    </a:cubicBezTo>
                    <a:lnTo>
                      <a:pt x="33091" y="14878"/>
                    </a:lnTo>
                    <a:lnTo>
                      <a:pt x="33658" y="14878"/>
                    </a:lnTo>
                    <a:cubicBezTo>
                      <a:pt x="34826" y="14878"/>
                      <a:pt x="35760" y="15845"/>
                      <a:pt x="35760" y="16979"/>
                    </a:cubicBezTo>
                    <a:lnTo>
                      <a:pt x="35760" y="29355"/>
                    </a:lnTo>
                    <a:cubicBezTo>
                      <a:pt x="35760" y="31156"/>
                      <a:pt x="37228" y="32590"/>
                      <a:pt x="38995" y="32590"/>
                    </a:cubicBezTo>
                    <a:lnTo>
                      <a:pt x="40096" y="32590"/>
                    </a:lnTo>
                    <a:cubicBezTo>
                      <a:pt x="40430" y="32590"/>
                      <a:pt x="40663" y="32357"/>
                      <a:pt x="40663" y="32023"/>
                    </a:cubicBezTo>
                    <a:cubicBezTo>
                      <a:pt x="40663" y="31690"/>
                      <a:pt x="40430" y="31423"/>
                      <a:pt x="40096" y="31423"/>
                    </a:cubicBezTo>
                    <a:lnTo>
                      <a:pt x="38995" y="31423"/>
                    </a:lnTo>
                    <a:cubicBezTo>
                      <a:pt x="37828" y="31423"/>
                      <a:pt x="36927" y="30489"/>
                      <a:pt x="36927" y="29355"/>
                    </a:cubicBezTo>
                    <a:lnTo>
                      <a:pt x="36927" y="16979"/>
                    </a:lnTo>
                    <a:cubicBezTo>
                      <a:pt x="36927" y="15178"/>
                      <a:pt x="35460" y="13710"/>
                      <a:pt x="33658" y="13710"/>
                    </a:cubicBezTo>
                    <a:lnTo>
                      <a:pt x="33091" y="13710"/>
                    </a:lnTo>
                    <a:lnTo>
                      <a:pt x="33091" y="13410"/>
                    </a:lnTo>
                    <a:cubicBezTo>
                      <a:pt x="33091" y="12309"/>
                      <a:pt x="32157" y="11375"/>
                      <a:pt x="31023" y="11375"/>
                    </a:cubicBezTo>
                    <a:lnTo>
                      <a:pt x="30823" y="11375"/>
                    </a:lnTo>
                    <a:lnTo>
                      <a:pt x="30823" y="5504"/>
                    </a:lnTo>
                    <a:cubicBezTo>
                      <a:pt x="30823" y="3870"/>
                      <a:pt x="29489" y="2569"/>
                      <a:pt x="27921" y="2569"/>
                    </a:cubicBezTo>
                    <a:lnTo>
                      <a:pt x="25519" y="2569"/>
                    </a:lnTo>
                    <a:lnTo>
                      <a:pt x="25519" y="2502"/>
                    </a:lnTo>
                    <a:cubicBezTo>
                      <a:pt x="25519" y="1135"/>
                      <a:pt x="24418" y="0"/>
                      <a:pt x="230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3" name="Google Shape;1883;p44"/>
          <p:cNvGrpSpPr/>
          <p:nvPr/>
        </p:nvGrpSpPr>
        <p:grpSpPr>
          <a:xfrm>
            <a:off x="6587632" y="1865832"/>
            <a:ext cx="1154477" cy="1580073"/>
            <a:chOff x="6587632" y="1531097"/>
            <a:chExt cx="1154477" cy="1580073"/>
          </a:xfrm>
        </p:grpSpPr>
        <p:sp>
          <p:nvSpPr>
            <p:cNvPr id="1884" name="Google Shape;1884;p44"/>
            <p:cNvSpPr/>
            <p:nvPr/>
          </p:nvSpPr>
          <p:spPr>
            <a:xfrm>
              <a:off x="7146796" y="2950914"/>
              <a:ext cx="106146" cy="118606"/>
            </a:xfrm>
            <a:custGeom>
              <a:avLst/>
              <a:gdLst/>
              <a:ahLst/>
              <a:cxnLst/>
              <a:rect l="l" t="t" r="r" b="b"/>
              <a:pathLst>
                <a:path w="2837" h="3170" extrusionOk="0">
                  <a:moveTo>
                    <a:pt x="34" y="1"/>
                  </a:moveTo>
                  <a:lnTo>
                    <a:pt x="34" y="2002"/>
                  </a:lnTo>
                  <a:lnTo>
                    <a:pt x="1" y="2002"/>
                  </a:lnTo>
                  <a:cubicBezTo>
                    <a:pt x="1" y="2636"/>
                    <a:pt x="501" y="3170"/>
                    <a:pt x="1168" y="3170"/>
                  </a:cubicBezTo>
                  <a:lnTo>
                    <a:pt x="1669" y="3170"/>
                  </a:lnTo>
                  <a:cubicBezTo>
                    <a:pt x="2302" y="3170"/>
                    <a:pt x="2836" y="2669"/>
                    <a:pt x="2836" y="2002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5" name="Google Shape;1885;p44"/>
            <p:cNvGrpSpPr/>
            <p:nvPr/>
          </p:nvGrpSpPr>
          <p:grpSpPr>
            <a:xfrm>
              <a:off x="6629050" y="1551175"/>
              <a:ext cx="1068374" cy="1358559"/>
              <a:chOff x="6458283" y="1341182"/>
              <a:chExt cx="713867" cy="907764"/>
            </a:xfrm>
          </p:grpSpPr>
          <p:sp>
            <p:nvSpPr>
              <p:cNvPr id="1886" name="Google Shape;1886;p44"/>
              <p:cNvSpPr/>
              <p:nvPr/>
            </p:nvSpPr>
            <p:spPr>
              <a:xfrm>
                <a:off x="6618078" y="1351416"/>
                <a:ext cx="83189" cy="184739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7039" extrusionOk="0">
                    <a:moveTo>
                      <a:pt x="1168" y="0"/>
                    </a:moveTo>
                    <a:cubicBezTo>
                      <a:pt x="501" y="0"/>
                      <a:pt x="1" y="534"/>
                      <a:pt x="1" y="1168"/>
                    </a:cubicBezTo>
                    <a:lnTo>
                      <a:pt x="1" y="7039"/>
                    </a:lnTo>
                    <a:lnTo>
                      <a:pt x="3170" y="7039"/>
                    </a:lnTo>
                    <a:lnTo>
                      <a:pt x="3170" y="1168"/>
                    </a:lnTo>
                    <a:lnTo>
                      <a:pt x="3103" y="1168"/>
                    </a:lnTo>
                    <a:cubicBezTo>
                      <a:pt x="3103" y="501"/>
                      <a:pt x="2569" y="0"/>
                      <a:pt x="1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4"/>
              <p:cNvSpPr/>
              <p:nvPr/>
            </p:nvSpPr>
            <p:spPr>
              <a:xfrm>
                <a:off x="6896526" y="1341182"/>
                <a:ext cx="91692" cy="203603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7039" extrusionOk="0">
                    <a:moveTo>
                      <a:pt x="1202" y="0"/>
                    </a:moveTo>
                    <a:cubicBezTo>
                      <a:pt x="535" y="0"/>
                      <a:pt x="1" y="534"/>
                      <a:pt x="1" y="1168"/>
                    </a:cubicBezTo>
                    <a:lnTo>
                      <a:pt x="1" y="7039"/>
                    </a:lnTo>
                    <a:lnTo>
                      <a:pt x="3170" y="7039"/>
                    </a:lnTo>
                    <a:lnTo>
                      <a:pt x="3170" y="1168"/>
                    </a:lnTo>
                    <a:lnTo>
                      <a:pt x="3136" y="1168"/>
                    </a:lnTo>
                    <a:cubicBezTo>
                      <a:pt x="3136" y="501"/>
                      <a:pt x="2603" y="0"/>
                      <a:pt x="19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4"/>
              <p:cNvSpPr/>
              <p:nvPr/>
            </p:nvSpPr>
            <p:spPr>
              <a:xfrm>
                <a:off x="6458283" y="1562600"/>
                <a:ext cx="303575" cy="512595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20416" extrusionOk="0">
                    <a:moveTo>
                      <a:pt x="5805" y="3170"/>
                    </a:moveTo>
                    <a:cubicBezTo>
                      <a:pt x="6138" y="3170"/>
                      <a:pt x="6372" y="3403"/>
                      <a:pt x="6372" y="3737"/>
                    </a:cubicBezTo>
                    <a:cubicBezTo>
                      <a:pt x="6338" y="4070"/>
                      <a:pt x="6071" y="4337"/>
                      <a:pt x="5805" y="4337"/>
                    </a:cubicBezTo>
                    <a:lnTo>
                      <a:pt x="2135" y="4337"/>
                    </a:lnTo>
                    <a:cubicBezTo>
                      <a:pt x="1768" y="4337"/>
                      <a:pt x="1535" y="4070"/>
                      <a:pt x="1535" y="3737"/>
                    </a:cubicBezTo>
                    <a:cubicBezTo>
                      <a:pt x="1535" y="3403"/>
                      <a:pt x="1768" y="3170"/>
                      <a:pt x="2135" y="3170"/>
                    </a:cubicBezTo>
                    <a:close/>
                    <a:moveTo>
                      <a:pt x="5805" y="6138"/>
                    </a:moveTo>
                    <a:cubicBezTo>
                      <a:pt x="6138" y="6138"/>
                      <a:pt x="6372" y="6405"/>
                      <a:pt x="6372" y="6739"/>
                    </a:cubicBezTo>
                    <a:cubicBezTo>
                      <a:pt x="6372" y="7072"/>
                      <a:pt x="6071" y="7339"/>
                      <a:pt x="5805" y="7339"/>
                    </a:cubicBezTo>
                    <a:lnTo>
                      <a:pt x="2135" y="7339"/>
                    </a:lnTo>
                    <a:cubicBezTo>
                      <a:pt x="1768" y="7339"/>
                      <a:pt x="1535" y="7072"/>
                      <a:pt x="1535" y="6739"/>
                    </a:cubicBezTo>
                    <a:cubicBezTo>
                      <a:pt x="1535" y="6405"/>
                      <a:pt x="1768" y="6138"/>
                      <a:pt x="2135" y="6138"/>
                    </a:cubicBezTo>
                    <a:close/>
                    <a:moveTo>
                      <a:pt x="5805" y="9107"/>
                    </a:moveTo>
                    <a:cubicBezTo>
                      <a:pt x="6138" y="9107"/>
                      <a:pt x="6372" y="9374"/>
                      <a:pt x="6372" y="9708"/>
                    </a:cubicBezTo>
                    <a:cubicBezTo>
                      <a:pt x="6338" y="10041"/>
                      <a:pt x="6071" y="10275"/>
                      <a:pt x="5805" y="10275"/>
                    </a:cubicBezTo>
                    <a:lnTo>
                      <a:pt x="2135" y="10275"/>
                    </a:lnTo>
                    <a:cubicBezTo>
                      <a:pt x="1768" y="10275"/>
                      <a:pt x="1535" y="10041"/>
                      <a:pt x="1535" y="9708"/>
                    </a:cubicBezTo>
                    <a:cubicBezTo>
                      <a:pt x="1535" y="9374"/>
                      <a:pt x="1768" y="9107"/>
                      <a:pt x="2135" y="9107"/>
                    </a:cubicBezTo>
                    <a:close/>
                    <a:moveTo>
                      <a:pt x="5805" y="12076"/>
                    </a:moveTo>
                    <a:cubicBezTo>
                      <a:pt x="6138" y="12076"/>
                      <a:pt x="6372" y="12343"/>
                      <a:pt x="6372" y="12676"/>
                    </a:cubicBezTo>
                    <a:cubicBezTo>
                      <a:pt x="6338" y="12977"/>
                      <a:pt x="6071" y="13244"/>
                      <a:pt x="5805" y="13244"/>
                    </a:cubicBezTo>
                    <a:lnTo>
                      <a:pt x="2135" y="13244"/>
                    </a:lnTo>
                    <a:cubicBezTo>
                      <a:pt x="1768" y="13244"/>
                      <a:pt x="1535" y="13010"/>
                      <a:pt x="1535" y="12676"/>
                    </a:cubicBezTo>
                    <a:cubicBezTo>
                      <a:pt x="1535" y="12343"/>
                      <a:pt x="1768" y="12076"/>
                      <a:pt x="2135" y="12076"/>
                    </a:cubicBezTo>
                    <a:close/>
                    <a:moveTo>
                      <a:pt x="1802" y="1"/>
                    </a:moveTo>
                    <a:cubicBezTo>
                      <a:pt x="801" y="1"/>
                      <a:pt x="0" y="768"/>
                      <a:pt x="0" y="1769"/>
                    </a:cubicBezTo>
                    <a:lnTo>
                      <a:pt x="0" y="12710"/>
                    </a:lnTo>
                    <a:cubicBezTo>
                      <a:pt x="0" y="16946"/>
                      <a:pt x="3470" y="20415"/>
                      <a:pt x="7706" y="20415"/>
                    </a:cubicBezTo>
                    <a:lnTo>
                      <a:pt x="12142" y="20415"/>
                    </a:lnTo>
                    <a:cubicBezTo>
                      <a:pt x="9407" y="18914"/>
                      <a:pt x="7573" y="16046"/>
                      <a:pt x="7573" y="12710"/>
                    </a:cubicBezTo>
                    <a:lnTo>
                      <a:pt x="7573" y="1769"/>
                    </a:lnTo>
                    <a:cubicBezTo>
                      <a:pt x="7573" y="1102"/>
                      <a:pt x="7839" y="501"/>
                      <a:pt x="8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4"/>
              <p:cNvSpPr/>
              <p:nvPr/>
            </p:nvSpPr>
            <p:spPr>
              <a:xfrm>
                <a:off x="6734300" y="2102146"/>
                <a:ext cx="8842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872" extrusionOk="0">
                    <a:moveTo>
                      <a:pt x="1" y="1"/>
                    </a:moveTo>
                    <a:lnTo>
                      <a:pt x="1" y="3637"/>
                    </a:lnTo>
                    <a:cubicBezTo>
                      <a:pt x="1" y="4871"/>
                      <a:pt x="1001" y="5872"/>
                      <a:pt x="2269" y="5872"/>
                    </a:cubicBezTo>
                    <a:lnTo>
                      <a:pt x="3537" y="5872"/>
                    </a:lnTo>
                    <a:cubicBezTo>
                      <a:pt x="3003" y="5305"/>
                      <a:pt x="2669" y="4504"/>
                      <a:pt x="2669" y="3637"/>
                    </a:cubicBez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4"/>
              <p:cNvSpPr/>
              <p:nvPr/>
            </p:nvSpPr>
            <p:spPr>
              <a:xfrm>
                <a:off x="6829375" y="2102146"/>
                <a:ext cx="11760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5872" extrusionOk="0">
                    <a:moveTo>
                      <a:pt x="34" y="1"/>
                    </a:moveTo>
                    <a:lnTo>
                      <a:pt x="34" y="3637"/>
                    </a:lnTo>
                    <a:lnTo>
                      <a:pt x="0" y="3637"/>
                    </a:lnTo>
                    <a:cubicBezTo>
                      <a:pt x="0" y="4871"/>
                      <a:pt x="1001" y="5872"/>
                      <a:pt x="2235" y="5872"/>
                    </a:cubicBezTo>
                    <a:lnTo>
                      <a:pt x="2469" y="5872"/>
                    </a:lnTo>
                    <a:cubicBezTo>
                      <a:pt x="3703" y="5872"/>
                      <a:pt x="4704" y="4871"/>
                      <a:pt x="4704" y="3637"/>
                    </a:cubicBezTo>
                    <a:lnTo>
                      <a:pt x="4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4"/>
              <p:cNvSpPr/>
              <p:nvPr/>
            </p:nvSpPr>
            <p:spPr>
              <a:xfrm>
                <a:off x="6675925" y="1562596"/>
                <a:ext cx="496225" cy="510400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20416" extrusionOk="0">
                    <a:moveTo>
                      <a:pt x="10208" y="4004"/>
                    </a:moveTo>
                    <a:lnTo>
                      <a:pt x="8940" y="8607"/>
                    </a:lnTo>
                    <a:lnTo>
                      <a:pt x="14011" y="8607"/>
                    </a:lnTo>
                    <a:lnTo>
                      <a:pt x="8040" y="15879"/>
                    </a:lnTo>
                    <a:lnTo>
                      <a:pt x="9874" y="10675"/>
                    </a:lnTo>
                    <a:lnTo>
                      <a:pt x="5838" y="10675"/>
                    </a:lnTo>
                    <a:lnTo>
                      <a:pt x="10208" y="4004"/>
                    </a:lnTo>
                    <a:close/>
                    <a:moveTo>
                      <a:pt x="1802" y="1"/>
                    </a:moveTo>
                    <a:cubicBezTo>
                      <a:pt x="801" y="1"/>
                      <a:pt x="1" y="768"/>
                      <a:pt x="1" y="1769"/>
                    </a:cubicBezTo>
                    <a:lnTo>
                      <a:pt x="1" y="12710"/>
                    </a:lnTo>
                    <a:cubicBezTo>
                      <a:pt x="1" y="16946"/>
                      <a:pt x="3470" y="20415"/>
                      <a:pt x="7706" y="20415"/>
                    </a:cubicBezTo>
                    <a:lnTo>
                      <a:pt x="12143" y="20415"/>
                    </a:lnTo>
                    <a:cubicBezTo>
                      <a:pt x="16379" y="20415"/>
                      <a:pt x="19848" y="16946"/>
                      <a:pt x="19848" y="12710"/>
                    </a:cubicBezTo>
                    <a:lnTo>
                      <a:pt x="19848" y="1769"/>
                    </a:lnTo>
                    <a:cubicBezTo>
                      <a:pt x="19848" y="768"/>
                      <a:pt x="19048" y="1"/>
                      <a:pt x="180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4"/>
              <p:cNvSpPr/>
              <p:nvPr/>
            </p:nvSpPr>
            <p:spPr>
              <a:xfrm>
                <a:off x="6496625" y="1716075"/>
                <a:ext cx="1209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169" extrusionOk="0">
                    <a:moveTo>
                      <a:pt x="601" y="1"/>
                    </a:moveTo>
                    <a:cubicBezTo>
                      <a:pt x="234" y="1"/>
                      <a:pt x="1" y="234"/>
                      <a:pt x="1" y="568"/>
                    </a:cubicBezTo>
                    <a:cubicBezTo>
                      <a:pt x="1" y="901"/>
                      <a:pt x="234" y="1168"/>
                      <a:pt x="601" y="1168"/>
                    </a:cubicBezTo>
                    <a:lnTo>
                      <a:pt x="4271" y="1168"/>
                    </a:lnTo>
                    <a:cubicBezTo>
                      <a:pt x="4604" y="1168"/>
                      <a:pt x="4838" y="901"/>
                      <a:pt x="4838" y="568"/>
                    </a:cubicBezTo>
                    <a:cubicBezTo>
                      <a:pt x="4838" y="234"/>
                      <a:pt x="4537" y="1"/>
                      <a:pt x="42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4"/>
              <p:cNvSpPr/>
              <p:nvPr/>
            </p:nvSpPr>
            <p:spPr>
              <a:xfrm>
                <a:off x="6496625" y="1641875"/>
                <a:ext cx="1209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168" extrusionOk="0">
                    <a:moveTo>
                      <a:pt x="601" y="0"/>
                    </a:moveTo>
                    <a:cubicBezTo>
                      <a:pt x="234" y="0"/>
                      <a:pt x="1" y="234"/>
                      <a:pt x="1" y="567"/>
                    </a:cubicBezTo>
                    <a:cubicBezTo>
                      <a:pt x="1" y="901"/>
                      <a:pt x="234" y="1168"/>
                      <a:pt x="601" y="1168"/>
                    </a:cubicBezTo>
                    <a:lnTo>
                      <a:pt x="4271" y="1168"/>
                    </a:lnTo>
                    <a:cubicBezTo>
                      <a:pt x="4604" y="1168"/>
                      <a:pt x="4838" y="901"/>
                      <a:pt x="4838" y="567"/>
                    </a:cubicBezTo>
                    <a:cubicBezTo>
                      <a:pt x="4804" y="234"/>
                      <a:pt x="4537" y="0"/>
                      <a:pt x="42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4"/>
              <p:cNvSpPr/>
              <p:nvPr/>
            </p:nvSpPr>
            <p:spPr>
              <a:xfrm>
                <a:off x="6496625" y="1791125"/>
                <a:ext cx="1209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169" extrusionOk="0">
                    <a:moveTo>
                      <a:pt x="601" y="1"/>
                    </a:moveTo>
                    <a:cubicBezTo>
                      <a:pt x="234" y="1"/>
                      <a:pt x="1" y="234"/>
                      <a:pt x="1" y="568"/>
                    </a:cubicBezTo>
                    <a:cubicBezTo>
                      <a:pt x="1" y="902"/>
                      <a:pt x="234" y="1168"/>
                      <a:pt x="601" y="1168"/>
                    </a:cubicBezTo>
                    <a:lnTo>
                      <a:pt x="4271" y="1168"/>
                    </a:lnTo>
                    <a:cubicBezTo>
                      <a:pt x="4604" y="1168"/>
                      <a:pt x="4838" y="902"/>
                      <a:pt x="4838" y="568"/>
                    </a:cubicBezTo>
                    <a:cubicBezTo>
                      <a:pt x="4804" y="234"/>
                      <a:pt x="4537" y="1"/>
                      <a:pt x="42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4"/>
              <p:cNvSpPr/>
              <p:nvPr/>
            </p:nvSpPr>
            <p:spPr>
              <a:xfrm>
                <a:off x="6496625" y="1864525"/>
                <a:ext cx="1209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1168" extrusionOk="0">
                    <a:moveTo>
                      <a:pt x="601" y="0"/>
                    </a:moveTo>
                    <a:cubicBezTo>
                      <a:pt x="234" y="0"/>
                      <a:pt x="1" y="267"/>
                      <a:pt x="1" y="601"/>
                    </a:cubicBezTo>
                    <a:cubicBezTo>
                      <a:pt x="1" y="934"/>
                      <a:pt x="234" y="1168"/>
                      <a:pt x="601" y="1168"/>
                    </a:cubicBezTo>
                    <a:lnTo>
                      <a:pt x="4271" y="1168"/>
                    </a:lnTo>
                    <a:cubicBezTo>
                      <a:pt x="4604" y="1168"/>
                      <a:pt x="4838" y="934"/>
                      <a:pt x="4838" y="601"/>
                    </a:cubicBezTo>
                    <a:cubicBezTo>
                      <a:pt x="4804" y="267"/>
                      <a:pt x="4537" y="0"/>
                      <a:pt x="42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4"/>
              <p:cNvSpPr/>
              <p:nvPr/>
            </p:nvSpPr>
            <p:spPr>
              <a:xfrm>
                <a:off x="6821875" y="1660200"/>
                <a:ext cx="205175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11943" extrusionOk="0">
                    <a:moveTo>
                      <a:pt x="4370" y="1"/>
                    </a:moveTo>
                    <a:lnTo>
                      <a:pt x="0" y="6672"/>
                    </a:lnTo>
                    <a:lnTo>
                      <a:pt x="4036" y="6672"/>
                    </a:lnTo>
                    <a:lnTo>
                      <a:pt x="2202" y="11943"/>
                    </a:lnTo>
                    <a:lnTo>
                      <a:pt x="8206" y="4638"/>
                    </a:lnTo>
                    <a:lnTo>
                      <a:pt x="3102" y="4638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" name="Google Shape;1897;p44"/>
            <p:cNvSpPr/>
            <p:nvPr/>
          </p:nvSpPr>
          <p:spPr>
            <a:xfrm>
              <a:off x="6587632" y="1531097"/>
              <a:ext cx="1154477" cy="1580073"/>
            </a:xfrm>
            <a:custGeom>
              <a:avLst/>
              <a:gdLst/>
              <a:ahLst/>
              <a:cxnLst/>
              <a:rect l="l" t="t" r="r" b="b"/>
              <a:pathLst>
                <a:path w="30856" h="42231" extrusionOk="0">
                  <a:moveTo>
                    <a:pt x="9507" y="1168"/>
                  </a:moveTo>
                  <a:cubicBezTo>
                    <a:pt x="10174" y="1168"/>
                    <a:pt x="10675" y="1702"/>
                    <a:pt x="10675" y="2335"/>
                  </a:cubicBezTo>
                  <a:lnTo>
                    <a:pt x="10675" y="8206"/>
                  </a:lnTo>
                  <a:lnTo>
                    <a:pt x="7506" y="8206"/>
                  </a:lnTo>
                  <a:lnTo>
                    <a:pt x="7506" y="2335"/>
                  </a:lnTo>
                  <a:lnTo>
                    <a:pt x="7539" y="2335"/>
                  </a:lnTo>
                  <a:cubicBezTo>
                    <a:pt x="7539" y="1668"/>
                    <a:pt x="8106" y="1168"/>
                    <a:pt x="8707" y="1168"/>
                  </a:cubicBezTo>
                  <a:close/>
                  <a:moveTo>
                    <a:pt x="20849" y="1168"/>
                  </a:moveTo>
                  <a:cubicBezTo>
                    <a:pt x="21516" y="1168"/>
                    <a:pt x="22016" y="1702"/>
                    <a:pt x="22016" y="2335"/>
                  </a:cubicBezTo>
                  <a:lnTo>
                    <a:pt x="22016" y="8206"/>
                  </a:lnTo>
                  <a:lnTo>
                    <a:pt x="18847" y="8206"/>
                  </a:lnTo>
                  <a:lnTo>
                    <a:pt x="18847" y="2335"/>
                  </a:lnTo>
                  <a:lnTo>
                    <a:pt x="18880" y="2335"/>
                  </a:lnTo>
                  <a:cubicBezTo>
                    <a:pt x="18880" y="1668"/>
                    <a:pt x="19448" y="1168"/>
                    <a:pt x="20048" y="1168"/>
                  </a:cubicBezTo>
                  <a:close/>
                  <a:moveTo>
                    <a:pt x="3269" y="12576"/>
                  </a:moveTo>
                  <a:cubicBezTo>
                    <a:pt x="2902" y="12576"/>
                    <a:pt x="2669" y="12843"/>
                    <a:pt x="2669" y="13177"/>
                  </a:cubicBezTo>
                  <a:cubicBezTo>
                    <a:pt x="2669" y="13510"/>
                    <a:pt x="2902" y="13744"/>
                    <a:pt x="3269" y="13744"/>
                  </a:cubicBezTo>
                  <a:lnTo>
                    <a:pt x="6939" y="13744"/>
                  </a:lnTo>
                  <a:cubicBezTo>
                    <a:pt x="7272" y="13744"/>
                    <a:pt x="7506" y="13510"/>
                    <a:pt x="7506" y="13177"/>
                  </a:cubicBezTo>
                  <a:cubicBezTo>
                    <a:pt x="7472" y="12876"/>
                    <a:pt x="7205" y="12576"/>
                    <a:pt x="6939" y="12576"/>
                  </a:cubicBezTo>
                  <a:close/>
                  <a:moveTo>
                    <a:pt x="3269" y="15578"/>
                  </a:moveTo>
                  <a:cubicBezTo>
                    <a:pt x="2902" y="15578"/>
                    <a:pt x="2669" y="15845"/>
                    <a:pt x="2669" y="16179"/>
                  </a:cubicBezTo>
                  <a:cubicBezTo>
                    <a:pt x="2669" y="16512"/>
                    <a:pt x="2902" y="16746"/>
                    <a:pt x="3269" y="16746"/>
                  </a:cubicBezTo>
                  <a:lnTo>
                    <a:pt x="6939" y="16746"/>
                  </a:lnTo>
                  <a:cubicBezTo>
                    <a:pt x="7272" y="16746"/>
                    <a:pt x="7506" y="16512"/>
                    <a:pt x="7506" y="16179"/>
                  </a:cubicBezTo>
                  <a:cubicBezTo>
                    <a:pt x="7472" y="15845"/>
                    <a:pt x="7205" y="15578"/>
                    <a:pt x="6939" y="15578"/>
                  </a:cubicBezTo>
                  <a:close/>
                  <a:moveTo>
                    <a:pt x="3269" y="18547"/>
                  </a:moveTo>
                  <a:cubicBezTo>
                    <a:pt x="2902" y="18547"/>
                    <a:pt x="2669" y="18814"/>
                    <a:pt x="2669" y="19147"/>
                  </a:cubicBezTo>
                  <a:cubicBezTo>
                    <a:pt x="2669" y="19481"/>
                    <a:pt x="2902" y="19715"/>
                    <a:pt x="3269" y="19715"/>
                  </a:cubicBezTo>
                  <a:lnTo>
                    <a:pt x="6939" y="19715"/>
                  </a:lnTo>
                  <a:cubicBezTo>
                    <a:pt x="7272" y="19715"/>
                    <a:pt x="7506" y="19448"/>
                    <a:pt x="7506" y="19147"/>
                  </a:cubicBezTo>
                  <a:cubicBezTo>
                    <a:pt x="7472" y="18814"/>
                    <a:pt x="7205" y="18547"/>
                    <a:pt x="6939" y="18547"/>
                  </a:cubicBezTo>
                  <a:close/>
                  <a:moveTo>
                    <a:pt x="3269" y="21516"/>
                  </a:moveTo>
                  <a:cubicBezTo>
                    <a:pt x="2902" y="21516"/>
                    <a:pt x="2669" y="21749"/>
                    <a:pt x="2669" y="22083"/>
                  </a:cubicBezTo>
                  <a:cubicBezTo>
                    <a:pt x="2669" y="22416"/>
                    <a:pt x="2902" y="22683"/>
                    <a:pt x="3269" y="22683"/>
                  </a:cubicBezTo>
                  <a:lnTo>
                    <a:pt x="6939" y="22683"/>
                  </a:lnTo>
                  <a:cubicBezTo>
                    <a:pt x="7272" y="22683"/>
                    <a:pt x="7506" y="22416"/>
                    <a:pt x="7506" y="22083"/>
                  </a:cubicBezTo>
                  <a:cubicBezTo>
                    <a:pt x="7472" y="21749"/>
                    <a:pt x="7205" y="21516"/>
                    <a:pt x="6939" y="21516"/>
                  </a:cubicBezTo>
                  <a:close/>
                  <a:moveTo>
                    <a:pt x="20048" y="13343"/>
                  </a:moveTo>
                  <a:lnTo>
                    <a:pt x="15678" y="20015"/>
                  </a:lnTo>
                  <a:lnTo>
                    <a:pt x="19714" y="20015"/>
                  </a:lnTo>
                  <a:lnTo>
                    <a:pt x="17880" y="25218"/>
                  </a:lnTo>
                  <a:lnTo>
                    <a:pt x="23884" y="17980"/>
                  </a:lnTo>
                  <a:lnTo>
                    <a:pt x="18780" y="17980"/>
                  </a:lnTo>
                  <a:lnTo>
                    <a:pt x="20048" y="13343"/>
                  </a:lnTo>
                  <a:close/>
                  <a:moveTo>
                    <a:pt x="27887" y="9374"/>
                  </a:moveTo>
                  <a:cubicBezTo>
                    <a:pt x="28888" y="9374"/>
                    <a:pt x="29688" y="10174"/>
                    <a:pt x="29688" y="11175"/>
                  </a:cubicBezTo>
                  <a:lnTo>
                    <a:pt x="29688" y="22083"/>
                  </a:lnTo>
                  <a:cubicBezTo>
                    <a:pt x="29688" y="26353"/>
                    <a:pt x="26219" y="29822"/>
                    <a:pt x="21983" y="29822"/>
                  </a:cubicBezTo>
                  <a:lnTo>
                    <a:pt x="17546" y="29822"/>
                  </a:lnTo>
                  <a:cubicBezTo>
                    <a:pt x="13310" y="29822"/>
                    <a:pt x="9841" y="26353"/>
                    <a:pt x="9841" y="22083"/>
                  </a:cubicBezTo>
                  <a:lnTo>
                    <a:pt x="9841" y="11175"/>
                  </a:lnTo>
                  <a:cubicBezTo>
                    <a:pt x="9841" y="10174"/>
                    <a:pt x="10641" y="9374"/>
                    <a:pt x="11642" y="9374"/>
                  </a:cubicBezTo>
                  <a:close/>
                  <a:moveTo>
                    <a:pt x="9340" y="9407"/>
                  </a:moveTo>
                  <a:cubicBezTo>
                    <a:pt x="8973" y="9907"/>
                    <a:pt x="8707" y="10541"/>
                    <a:pt x="8707" y="11208"/>
                  </a:cubicBezTo>
                  <a:lnTo>
                    <a:pt x="8707" y="22150"/>
                  </a:lnTo>
                  <a:cubicBezTo>
                    <a:pt x="8707" y="25419"/>
                    <a:pt x="10541" y="28354"/>
                    <a:pt x="13276" y="29855"/>
                  </a:cubicBezTo>
                  <a:lnTo>
                    <a:pt x="8840" y="29855"/>
                  </a:lnTo>
                  <a:cubicBezTo>
                    <a:pt x="4604" y="29855"/>
                    <a:pt x="1134" y="26386"/>
                    <a:pt x="1134" y="22150"/>
                  </a:cubicBezTo>
                  <a:lnTo>
                    <a:pt x="1134" y="11208"/>
                  </a:lnTo>
                  <a:cubicBezTo>
                    <a:pt x="1134" y="10208"/>
                    <a:pt x="1935" y="9407"/>
                    <a:pt x="2936" y="9407"/>
                  </a:cubicBezTo>
                  <a:close/>
                  <a:moveTo>
                    <a:pt x="14811" y="30989"/>
                  </a:moveTo>
                  <a:lnTo>
                    <a:pt x="14811" y="34592"/>
                  </a:lnTo>
                  <a:cubicBezTo>
                    <a:pt x="14811" y="35492"/>
                    <a:pt x="15144" y="36260"/>
                    <a:pt x="15678" y="36860"/>
                  </a:cubicBezTo>
                  <a:lnTo>
                    <a:pt x="14377" y="36860"/>
                  </a:lnTo>
                  <a:cubicBezTo>
                    <a:pt x="13143" y="36860"/>
                    <a:pt x="12142" y="35859"/>
                    <a:pt x="12142" y="34592"/>
                  </a:cubicBezTo>
                  <a:lnTo>
                    <a:pt x="12142" y="30989"/>
                  </a:lnTo>
                  <a:close/>
                  <a:moveTo>
                    <a:pt x="20582" y="30989"/>
                  </a:moveTo>
                  <a:lnTo>
                    <a:pt x="20582" y="34592"/>
                  </a:lnTo>
                  <a:lnTo>
                    <a:pt x="20648" y="34592"/>
                  </a:lnTo>
                  <a:cubicBezTo>
                    <a:pt x="20648" y="35859"/>
                    <a:pt x="19648" y="36860"/>
                    <a:pt x="18380" y="36860"/>
                  </a:cubicBezTo>
                  <a:lnTo>
                    <a:pt x="18180" y="36860"/>
                  </a:lnTo>
                  <a:cubicBezTo>
                    <a:pt x="16946" y="36860"/>
                    <a:pt x="15945" y="35859"/>
                    <a:pt x="15945" y="34592"/>
                  </a:cubicBezTo>
                  <a:lnTo>
                    <a:pt x="15945" y="30989"/>
                  </a:lnTo>
                  <a:close/>
                  <a:moveTo>
                    <a:pt x="17713" y="37994"/>
                  </a:moveTo>
                  <a:lnTo>
                    <a:pt x="17713" y="39996"/>
                  </a:lnTo>
                  <a:lnTo>
                    <a:pt x="17780" y="39996"/>
                  </a:lnTo>
                  <a:cubicBezTo>
                    <a:pt x="17780" y="40596"/>
                    <a:pt x="17279" y="41163"/>
                    <a:pt x="16612" y="41163"/>
                  </a:cubicBezTo>
                  <a:lnTo>
                    <a:pt x="16112" y="41163"/>
                  </a:lnTo>
                  <a:cubicBezTo>
                    <a:pt x="15478" y="41163"/>
                    <a:pt x="14944" y="40663"/>
                    <a:pt x="14944" y="39996"/>
                  </a:cubicBezTo>
                  <a:lnTo>
                    <a:pt x="14944" y="37994"/>
                  </a:lnTo>
                  <a:close/>
                  <a:moveTo>
                    <a:pt x="8773" y="0"/>
                  </a:moveTo>
                  <a:cubicBezTo>
                    <a:pt x="7472" y="0"/>
                    <a:pt x="6438" y="1034"/>
                    <a:pt x="6438" y="2335"/>
                  </a:cubicBezTo>
                  <a:lnTo>
                    <a:pt x="6438" y="8240"/>
                  </a:lnTo>
                  <a:lnTo>
                    <a:pt x="2936" y="8240"/>
                  </a:lnTo>
                  <a:cubicBezTo>
                    <a:pt x="1301" y="8240"/>
                    <a:pt x="0" y="9574"/>
                    <a:pt x="0" y="11175"/>
                  </a:cubicBezTo>
                  <a:lnTo>
                    <a:pt x="0" y="22083"/>
                  </a:lnTo>
                  <a:cubicBezTo>
                    <a:pt x="0" y="26986"/>
                    <a:pt x="3970" y="30923"/>
                    <a:pt x="8840" y="30923"/>
                  </a:cubicBezTo>
                  <a:lnTo>
                    <a:pt x="11042" y="30923"/>
                  </a:lnTo>
                  <a:lnTo>
                    <a:pt x="11042" y="34558"/>
                  </a:lnTo>
                  <a:cubicBezTo>
                    <a:pt x="11042" y="36226"/>
                    <a:pt x="12276" y="37594"/>
                    <a:pt x="13844" y="37894"/>
                  </a:cubicBezTo>
                  <a:lnTo>
                    <a:pt x="13844" y="39929"/>
                  </a:lnTo>
                  <a:cubicBezTo>
                    <a:pt x="13844" y="41197"/>
                    <a:pt x="14878" y="42231"/>
                    <a:pt x="16145" y="42231"/>
                  </a:cubicBezTo>
                  <a:lnTo>
                    <a:pt x="16646" y="42231"/>
                  </a:lnTo>
                  <a:cubicBezTo>
                    <a:pt x="17880" y="42231"/>
                    <a:pt x="18914" y="41197"/>
                    <a:pt x="18914" y="39929"/>
                  </a:cubicBezTo>
                  <a:lnTo>
                    <a:pt x="18914" y="37894"/>
                  </a:lnTo>
                  <a:cubicBezTo>
                    <a:pt x="20548" y="37694"/>
                    <a:pt x="21849" y="36260"/>
                    <a:pt x="21849" y="34558"/>
                  </a:cubicBezTo>
                  <a:lnTo>
                    <a:pt x="21849" y="30923"/>
                  </a:lnTo>
                  <a:lnTo>
                    <a:pt x="22016" y="30923"/>
                  </a:lnTo>
                  <a:cubicBezTo>
                    <a:pt x="26886" y="30923"/>
                    <a:pt x="30856" y="26986"/>
                    <a:pt x="30856" y="22083"/>
                  </a:cubicBezTo>
                  <a:lnTo>
                    <a:pt x="30856" y="11175"/>
                  </a:lnTo>
                  <a:cubicBezTo>
                    <a:pt x="30856" y="9574"/>
                    <a:pt x="29521" y="8240"/>
                    <a:pt x="27887" y="8240"/>
                  </a:cubicBezTo>
                  <a:lnTo>
                    <a:pt x="23184" y="8240"/>
                  </a:lnTo>
                  <a:lnTo>
                    <a:pt x="23184" y="2335"/>
                  </a:lnTo>
                  <a:cubicBezTo>
                    <a:pt x="23184" y="1034"/>
                    <a:pt x="22149" y="0"/>
                    <a:pt x="20849" y="0"/>
                  </a:cubicBezTo>
                  <a:lnTo>
                    <a:pt x="20048" y="0"/>
                  </a:lnTo>
                  <a:cubicBezTo>
                    <a:pt x="18780" y="0"/>
                    <a:pt x="17713" y="1034"/>
                    <a:pt x="17713" y="2335"/>
                  </a:cubicBezTo>
                  <a:lnTo>
                    <a:pt x="17713" y="8240"/>
                  </a:lnTo>
                  <a:lnTo>
                    <a:pt x="11842" y="8240"/>
                  </a:lnTo>
                  <a:lnTo>
                    <a:pt x="11842" y="2335"/>
                  </a:lnTo>
                  <a:cubicBezTo>
                    <a:pt x="11842" y="1034"/>
                    <a:pt x="10808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1" name="Google Shape;1901;p44"/>
          <p:cNvSpPr/>
          <p:nvPr/>
        </p:nvSpPr>
        <p:spPr>
          <a:xfrm>
            <a:off x="832362" y="3832095"/>
            <a:ext cx="2151000" cy="51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>
              <a:buSzPts val="1100"/>
            </a:pPr>
            <a:r>
              <a:rPr lang="en" sz="2000" b="1">
                <a:latin typeface="Fira Sans Extra Condensed"/>
                <a:ea typeface="Fira Sans Extra Condensed"/>
                <a:cs typeface="Fira Sans Extra Condensed"/>
              </a:rPr>
              <a:t>Home essentials</a:t>
            </a:r>
            <a:endParaRPr lang="en" sz="2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1902" name="Google Shape;1902;p44"/>
          <p:cNvSpPr/>
          <p:nvPr/>
        </p:nvSpPr>
        <p:spPr>
          <a:xfrm>
            <a:off x="3496539" y="3832088"/>
            <a:ext cx="2151000" cy="51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Equipment</a:t>
            </a:r>
            <a:endParaRPr lang="en" sz="2000"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1903" name="Google Shape;1903;p44"/>
          <p:cNvSpPr/>
          <p:nvPr/>
        </p:nvSpPr>
        <p:spPr>
          <a:xfrm>
            <a:off x="6124382" y="3832085"/>
            <a:ext cx="2151000" cy="51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latin typeface="Fira Sans Extra Condensed"/>
                <a:ea typeface="Fira Sans Extra Condensed"/>
                <a:cs typeface="Fira Sans Extra Condensed"/>
              </a:rPr>
              <a:t>Devices</a:t>
            </a:r>
            <a:endParaRPr lang="en" sz="2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grpSp>
        <p:nvGrpSpPr>
          <p:cNvPr id="1904" name="Google Shape;1904;p44"/>
          <p:cNvGrpSpPr/>
          <p:nvPr/>
        </p:nvGrpSpPr>
        <p:grpSpPr>
          <a:xfrm>
            <a:off x="1290921" y="2093102"/>
            <a:ext cx="1224368" cy="1350420"/>
            <a:chOff x="1290921" y="1758367"/>
            <a:chExt cx="1224368" cy="1350420"/>
          </a:xfrm>
        </p:grpSpPr>
        <p:grpSp>
          <p:nvGrpSpPr>
            <p:cNvPr id="1905" name="Google Shape;1905;p44"/>
            <p:cNvGrpSpPr/>
            <p:nvPr/>
          </p:nvGrpSpPr>
          <p:grpSpPr>
            <a:xfrm>
              <a:off x="1332869" y="1792800"/>
              <a:ext cx="1139506" cy="1276749"/>
              <a:chOff x="1894175" y="1502631"/>
              <a:chExt cx="761397" cy="853099"/>
            </a:xfrm>
          </p:grpSpPr>
          <p:sp>
            <p:nvSpPr>
              <p:cNvPr id="1906" name="Google Shape;1906;p44"/>
              <p:cNvSpPr/>
              <p:nvPr/>
            </p:nvSpPr>
            <p:spPr>
              <a:xfrm>
                <a:off x="1894175" y="1767775"/>
                <a:ext cx="190175" cy="375300"/>
              </a:xfrm>
              <a:custGeom>
                <a:avLst/>
                <a:gdLst/>
                <a:ahLst/>
                <a:cxnLst/>
                <a:rect l="l" t="t" r="r" b="b"/>
                <a:pathLst>
                  <a:path w="7607" h="15012" extrusionOk="0">
                    <a:moveTo>
                      <a:pt x="4304" y="2903"/>
                    </a:moveTo>
                    <a:cubicBezTo>
                      <a:pt x="4637" y="2903"/>
                      <a:pt x="4904" y="3170"/>
                      <a:pt x="4904" y="3503"/>
                    </a:cubicBezTo>
                    <a:lnTo>
                      <a:pt x="4904" y="10975"/>
                    </a:lnTo>
                    <a:cubicBezTo>
                      <a:pt x="4904" y="11309"/>
                      <a:pt x="4637" y="11543"/>
                      <a:pt x="4304" y="11543"/>
                    </a:cubicBezTo>
                    <a:cubicBezTo>
                      <a:pt x="3970" y="11543"/>
                      <a:pt x="3737" y="11309"/>
                      <a:pt x="3737" y="10975"/>
                    </a:cubicBezTo>
                    <a:lnTo>
                      <a:pt x="3737" y="3503"/>
                    </a:lnTo>
                    <a:cubicBezTo>
                      <a:pt x="3737" y="3170"/>
                      <a:pt x="3970" y="2903"/>
                      <a:pt x="4304" y="2903"/>
                    </a:cubicBezTo>
                    <a:close/>
                    <a:moveTo>
                      <a:pt x="1" y="1"/>
                    </a:moveTo>
                    <a:lnTo>
                      <a:pt x="1" y="14978"/>
                    </a:lnTo>
                    <a:lnTo>
                      <a:pt x="7606" y="15012"/>
                    </a:lnTo>
                    <a:lnTo>
                      <a:pt x="7606" y="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4"/>
              <p:cNvSpPr/>
              <p:nvPr/>
            </p:nvSpPr>
            <p:spPr>
              <a:xfrm>
                <a:off x="2070161" y="2276486"/>
                <a:ext cx="475408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18815" h="2903" extrusionOk="0">
                    <a:moveTo>
                      <a:pt x="34" y="1"/>
                    </a:moveTo>
                    <a:lnTo>
                      <a:pt x="34" y="2236"/>
                    </a:lnTo>
                    <a:lnTo>
                      <a:pt x="1" y="2236"/>
                    </a:lnTo>
                    <a:cubicBezTo>
                      <a:pt x="1" y="2603"/>
                      <a:pt x="267" y="2903"/>
                      <a:pt x="668" y="2903"/>
                    </a:cubicBezTo>
                    <a:lnTo>
                      <a:pt x="18147" y="2903"/>
                    </a:lnTo>
                    <a:cubicBezTo>
                      <a:pt x="18514" y="2903"/>
                      <a:pt x="18814" y="2603"/>
                      <a:pt x="18814" y="2236"/>
                    </a:cubicBezTo>
                    <a:lnTo>
                      <a:pt x="188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1957557" y="2276486"/>
                <a:ext cx="99077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903" extrusionOk="0">
                    <a:moveTo>
                      <a:pt x="1" y="1"/>
                    </a:moveTo>
                    <a:lnTo>
                      <a:pt x="1" y="2236"/>
                    </a:lnTo>
                    <a:cubicBezTo>
                      <a:pt x="1" y="2603"/>
                      <a:pt x="301" y="2903"/>
                      <a:pt x="701" y="2903"/>
                    </a:cubicBezTo>
                    <a:lnTo>
                      <a:pt x="3737" y="2903"/>
                    </a:lnTo>
                    <a:cubicBezTo>
                      <a:pt x="3637" y="2703"/>
                      <a:pt x="3603" y="2503"/>
                      <a:pt x="3603" y="2236"/>
                    </a:cubicBez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2373031" y="1506857"/>
                <a:ext cx="108329" cy="10916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270" extrusionOk="0">
                    <a:moveTo>
                      <a:pt x="401" y="0"/>
                    </a:moveTo>
                    <a:cubicBezTo>
                      <a:pt x="167" y="0"/>
                      <a:pt x="1" y="200"/>
                      <a:pt x="1" y="434"/>
                    </a:cubicBezTo>
                    <a:lnTo>
                      <a:pt x="1" y="4270"/>
                    </a:lnTo>
                    <a:lnTo>
                      <a:pt x="4237" y="4270"/>
                    </a:lnTo>
                    <a:lnTo>
                      <a:pt x="4237" y="434"/>
                    </a:lnTo>
                    <a:lnTo>
                      <a:pt x="4204" y="434"/>
                    </a:lnTo>
                    <a:cubicBezTo>
                      <a:pt x="4204" y="167"/>
                      <a:pt x="4003" y="0"/>
                      <a:pt x="3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1894175" y="1643525"/>
                <a:ext cx="20600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871" extrusionOk="0">
                    <a:moveTo>
                      <a:pt x="1802" y="1"/>
                    </a:moveTo>
                    <a:cubicBezTo>
                      <a:pt x="801" y="1"/>
                      <a:pt x="1" y="801"/>
                      <a:pt x="1" y="1802"/>
                    </a:cubicBezTo>
                    <a:lnTo>
                      <a:pt x="1" y="3837"/>
                    </a:lnTo>
                    <a:lnTo>
                      <a:pt x="7606" y="3870"/>
                    </a:lnTo>
                    <a:lnTo>
                      <a:pt x="7606" y="1802"/>
                    </a:lnTo>
                    <a:cubicBezTo>
                      <a:pt x="7606" y="1135"/>
                      <a:pt x="7840" y="501"/>
                      <a:pt x="8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4"/>
              <p:cNvSpPr/>
              <p:nvPr/>
            </p:nvSpPr>
            <p:spPr>
              <a:xfrm>
                <a:off x="2016807" y="1502631"/>
                <a:ext cx="113390" cy="113390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4270" extrusionOk="0">
                    <a:moveTo>
                      <a:pt x="434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4270"/>
                    </a:lnTo>
                    <a:lnTo>
                      <a:pt x="4270" y="4270"/>
                    </a:lnTo>
                    <a:lnTo>
                      <a:pt x="4270" y="434"/>
                    </a:lnTo>
                    <a:lnTo>
                      <a:pt x="4203" y="434"/>
                    </a:lnTo>
                    <a:cubicBezTo>
                      <a:pt x="4203" y="167"/>
                      <a:pt x="4003" y="0"/>
                      <a:pt x="3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4"/>
              <p:cNvSpPr/>
              <p:nvPr/>
            </p:nvSpPr>
            <p:spPr>
              <a:xfrm>
                <a:off x="1894179" y="2170579"/>
                <a:ext cx="209399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337" extrusionOk="0">
                    <a:moveTo>
                      <a:pt x="1" y="1"/>
                    </a:moveTo>
                    <a:lnTo>
                      <a:pt x="1" y="1535"/>
                    </a:lnTo>
                    <a:cubicBezTo>
                      <a:pt x="1" y="2536"/>
                      <a:pt x="801" y="3336"/>
                      <a:pt x="1802" y="3336"/>
                    </a:cubicBezTo>
                    <a:lnTo>
                      <a:pt x="8240" y="3336"/>
                    </a:lnTo>
                    <a:cubicBezTo>
                      <a:pt x="7840" y="2869"/>
                      <a:pt x="7606" y="2235"/>
                      <a:pt x="7606" y="1535"/>
                    </a:cubicBezTo>
                    <a:lnTo>
                      <a:pt x="7606" y="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4"/>
              <p:cNvSpPr/>
              <p:nvPr/>
            </p:nvSpPr>
            <p:spPr>
              <a:xfrm>
                <a:off x="2637197" y="1845759"/>
                <a:ext cx="18375" cy="20223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906" extrusionOk="0">
                    <a:moveTo>
                      <a:pt x="1" y="0"/>
                    </a:moveTo>
                    <a:lnTo>
                      <a:pt x="1" y="7906"/>
                    </a:lnTo>
                    <a:cubicBezTo>
                      <a:pt x="435" y="7706"/>
                      <a:pt x="735" y="7239"/>
                      <a:pt x="735" y="6738"/>
                    </a:cubicBezTo>
                    <a:lnTo>
                      <a:pt x="735" y="1168"/>
                    </a:lnTo>
                    <a:cubicBezTo>
                      <a:pt x="735" y="601"/>
                      <a:pt x="435" y="20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4"/>
              <p:cNvSpPr/>
              <p:nvPr/>
            </p:nvSpPr>
            <p:spPr>
              <a:xfrm>
                <a:off x="2113500" y="2171400"/>
                <a:ext cx="49622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3304" extrusionOk="0">
                    <a:moveTo>
                      <a:pt x="1" y="1"/>
                    </a:moveTo>
                    <a:lnTo>
                      <a:pt x="1" y="1502"/>
                    </a:lnTo>
                    <a:cubicBezTo>
                      <a:pt x="1" y="2503"/>
                      <a:pt x="768" y="3303"/>
                      <a:pt x="1769" y="3303"/>
                    </a:cubicBezTo>
                    <a:lnTo>
                      <a:pt x="18047" y="3303"/>
                    </a:lnTo>
                    <a:cubicBezTo>
                      <a:pt x="19048" y="3303"/>
                      <a:pt x="19848" y="2503"/>
                      <a:pt x="19848" y="1502"/>
                    </a:cubicBezTo>
                    <a:lnTo>
                      <a:pt x="19848" y="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4"/>
              <p:cNvSpPr/>
              <p:nvPr/>
            </p:nvSpPr>
            <p:spPr>
              <a:xfrm>
                <a:off x="2113500" y="1643525"/>
                <a:ext cx="49622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4004" extrusionOk="0">
                    <a:moveTo>
                      <a:pt x="1769" y="1"/>
                    </a:moveTo>
                    <a:cubicBezTo>
                      <a:pt x="768" y="1"/>
                      <a:pt x="1" y="801"/>
                      <a:pt x="1" y="1802"/>
                    </a:cubicBezTo>
                    <a:lnTo>
                      <a:pt x="1" y="3870"/>
                    </a:lnTo>
                    <a:lnTo>
                      <a:pt x="19848" y="4004"/>
                    </a:lnTo>
                    <a:lnTo>
                      <a:pt x="19848" y="1802"/>
                    </a:lnTo>
                    <a:cubicBezTo>
                      <a:pt x="19848" y="835"/>
                      <a:pt x="19014" y="1"/>
                      <a:pt x="180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4"/>
              <p:cNvSpPr/>
              <p:nvPr/>
            </p:nvSpPr>
            <p:spPr>
              <a:xfrm>
                <a:off x="2113493" y="1767782"/>
                <a:ext cx="496225" cy="379476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15078" extrusionOk="0">
                    <a:moveTo>
                      <a:pt x="10175" y="2335"/>
                    </a:moveTo>
                    <a:lnTo>
                      <a:pt x="8940" y="6705"/>
                    </a:lnTo>
                    <a:lnTo>
                      <a:pt x="13777" y="6705"/>
                    </a:lnTo>
                    <a:lnTo>
                      <a:pt x="8106" y="13576"/>
                    </a:lnTo>
                    <a:lnTo>
                      <a:pt x="9841" y="8606"/>
                    </a:lnTo>
                    <a:lnTo>
                      <a:pt x="6005" y="8606"/>
                    </a:lnTo>
                    <a:lnTo>
                      <a:pt x="10175" y="2335"/>
                    </a:lnTo>
                    <a:close/>
                    <a:moveTo>
                      <a:pt x="1" y="0"/>
                    </a:moveTo>
                    <a:lnTo>
                      <a:pt x="1" y="14944"/>
                    </a:lnTo>
                    <a:lnTo>
                      <a:pt x="19848" y="15078"/>
                    </a:lnTo>
                    <a:lnTo>
                      <a:pt x="19848" y="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4"/>
              <p:cNvSpPr/>
              <p:nvPr/>
            </p:nvSpPr>
            <p:spPr>
              <a:xfrm>
                <a:off x="1986750" y="1842000"/>
                <a:ext cx="30050" cy="2160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8641" extrusionOk="0">
                    <a:moveTo>
                      <a:pt x="601" y="1"/>
                    </a:moveTo>
                    <a:cubicBezTo>
                      <a:pt x="267" y="1"/>
                      <a:pt x="0" y="234"/>
                      <a:pt x="0" y="568"/>
                    </a:cubicBezTo>
                    <a:lnTo>
                      <a:pt x="0" y="8040"/>
                    </a:lnTo>
                    <a:cubicBezTo>
                      <a:pt x="0" y="8373"/>
                      <a:pt x="267" y="8640"/>
                      <a:pt x="601" y="8640"/>
                    </a:cubicBezTo>
                    <a:cubicBezTo>
                      <a:pt x="934" y="8640"/>
                      <a:pt x="1168" y="8373"/>
                      <a:pt x="1168" y="8040"/>
                    </a:cubicBezTo>
                    <a:lnTo>
                      <a:pt x="1168" y="568"/>
                    </a:lnTo>
                    <a:cubicBezTo>
                      <a:pt x="1201" y="234"/>
                      <a:pt x="934" y="1"/>
                      <a:pt x="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4"/>
              <p:cNvSpPr/>
              <p:nvPr/>
            </p:nvSpPr>
            <p:spPr>
              <a:xfrm>
                <a:off x="2264450" y="1828675"/>
                <a:ext cx="193500" cy="28105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11242" extrusionOk="0">
                    <a:moveTo>
                      <a:pt x="4137" y="0"/>
                    </a:moveTo>
                    <a:lnTo>
                      <a:pt x="0" y="6338"/>
                    </a:lnTo>
                    <a:lnTo>
                      <a:pt x="3803" y="6338"/>
                    </a:lnTo>
                    <a:lnTo>
                      <a:pt x="2068" y="11241"/>
                    </a:lnTo>
                    <a:lnTo>
                      <a:pt x="7739" y="4370"/>
                    </a:lnTo>
                    <a:lnTo>
                      <a:pt x="2902" y="4370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9" name="Google Shape;1919;p44"/>
            <p:cNvSpPr/>
            <p:nvPr/>
          </p:nvSpPr>
          <p:spPr>
            <a:xfrm>
              <a:off x="1290921" y="1758367"/>
              <a:ext cx="1224368" cy="1350420"/>
            </a:xfrm>
            <a:custGeom>
              <a:avLst/>
              <a:gdLst/>
              <a:ahLst/>
              <a:cxnLst/>
              <a:rect l="l" t="t" r="r" b="b"/>
              <a:pathLst>
                <a:path w="32724" h="36093" extrusionOk="0">
                  <a:moveTo>
                    <a:pt x="10008" y="1168"/>
                  </a:moveTo>
                  <a:cubicBezTo>
                    <a:pt x="10275" y="1168"/>
                    <a:pt x="10441" y="1368"/>
                    <a:pt x="10441" y="1568"/>
                  </a:cubicBezTo>
                  <a:lnTo>
                    <a:pt x="10441" y="5404"/>
                  </a:lnTo>
                  <a:lnTo>
                    <a:pt x="6172" y="5404"/>
                  </a:lnTo>
                  <a:lnTo>
                    <a:pt x="6172" y="1568"/>
                  </a:lnTo>
                  <a:lnTo>
                    <a:pt x="6238" y="1568"/>
                  </a:lnTo>
                  <a:cubicBezTo>
                    <a:pt x="6238" y="1301"/>
                    <a:pt x="6439" y="1168"/>
                    <a:pt x="6639" y="1168"/>
                  </a:cubicBezTo>
                  <a:close/>
                  <a:moveTo>
                    <a:pt x="24151" y="1168"/>
                  </a:moveTo>
                  <a:cubicBezTo>
                    <a:pt x="24418" y="1168"/>
                    <a:pt x="24585" y="1368"/>
                    <a:pt x="24585" y="1568"/>
                  </a:cubicBezTo>
                  <a:lnTo>
                    <a:pt x="24585" y="5404"/>
                  </a:lnTo>
                  <a:lnTo>
                    <a:pt x="20348" y="5404"/>
                  </a:lnTo>
                  <a:lnTo>
                    <a:pt x="20348" y="1568"/>
                  </a:lnTo>
                  <a:cubicBezTo>
                    <a:pt x="20348" y="1301"/>
                    <a:pt x="20582" y="1168"/>
                    <a:pt x="20782" y="1168"/>
                  </a:cubicBezTo>
                  <a:close/>
                  <a:moveTo>
                    <a:pt x="9341" y="6572"/>
                  </a:moveTo>
                  <a:cubicBezTo>
                    <a:pt x="8974" y="7072"/>
                    <a:pt x="8740" y="7706"/>
                    <a:pt x="8740" y="8373"/>
                  </a:cubicBezTo>
                  <a:lnTo>
                    <a:pt x="8740" y="10441"/>
                  </a:lnTo>
                  <a:lnTo>
                    <a:pt x="1135" y="10408"/>
                  </a:lnTo>
                  <a:lnTo>
                    <a:pt x="1135" y="8373"/>
                  </a:lnTo>
                  <a:cubicBezTo>
                    <a:pt x="1135" y="7372"/>
                    <a:pt x="1935" y="6572"/>
                    <a:pt x="2936" y="6572"/>
                  </a:cubicBezTo>
                  <a:close/>
                  <a:moveTo>
                    <a:pt x="27954" y="6572"/>
                  </a:moveTo>
                  <a:cubicBezTo>
                    <a:pt x="28955" y="6572"/>
                    <a:pt x="29755" y="7372"/>
                    <a:pt x="29755" y="8373"/>
                  </a:cubicBezTo>
                  <a:lnTo>
                    <a:pt x="29755" y="10574"/>
                  </a:lnTo>
                  <a:lnTo>
                    <a:pt x="9908" y="10441"/>
                  </a:lnTo>
                  <a:lnTo>
                    <a:pt x="9908" y="8373"/>
                  </a:lnTo>
                  <a:cubicBezTo>
                    <a:pt x="9908" y="7372"/>
                    <a:pt x="10675" y="6572"/>
                    <a:pt x="11676" y="6572"/>
                  </a:cubicBezTo>
                  <a:close/>
                  <a:moveTo>
                    <a:pt x="30856" y="14777"/>
                  </a:moveTo>
                  <a:cubicBezTo>
                    <a:pt x="31290" y="15011"/>
                    <a:pt x="31590" y="15445"/>
                    <a:pt x="31590" y="15945"/>
                  </a:cubicBezTo>
                  <a:lnTo>
                    <a:pt x="31590" y="21549"/>
                  </a:lnTo>
                  <a:cubicBezTo>
                    <a:pt x="31590" y="22049"/>
                    <a:pt x="31290" y="22516"/>
                    <a:pt x="30856" y="22716"/>
                  </a:cubicBezTo>
                  <a:lnTo>
                    <a:pt x="30856" y="14777"/>
                  </a:lnTo>
                  <a:close/>
                  <a:moveTo>
                    <a:pt x="5438" y="14444"/>
                  </a:moveTo>
                  <a:cubicBezTo>
                    <a:pt x="5104" y="14444"/>
                    <a:pt x="4837" y="14711"/>
                    <a:pt x="4837" y="15044"/>
                  </a:cubicBezTo>
                  <a:lnTo>
                    <a:pt x="4837" y="22483"/>
                  </a:lnTo>
                  <a:cubicBezTo>
                    <a:pt x="4837" y="22816"/>
                    <a:pt x="5104" y="23083"/>
                    <a:pt x="5438" y="23083"/>
                  </a:cubicBezTo>
                  <a:cubicBezTo>
                    <a:pt x="5771" y="23083"/>
                    <a:pt x="6005" y="22816"/>
                    <a:pt x="6005" y="22483"/>
                  </a:cubicBezTo>
                  <a:lnTo>
                    <a:pt x="6005" y="15044"/>
                  </a:lnTo>
                  <a:cubicBezTo>
                    <a:pt x="6038" y="14711"/>
                    <a:pt x="5771" y="14444"/>
                    <a:pt x="5438" y="14444"/>
                  </a:cubicBezTo>
                  <a:close/>
                  <a:moveTo>
                    <a:pt x="20082" y="13910"/>
                  </a:moveTo>
                  <a:lnTo>
                    <a:pt x="15912" y="20215"/>
                  </a:lnTo>
                  <a:lnTo>
                    <a:pt x="19748" y="20215"/>
                  </a:lnTo>
                  <a:lnTo>
                    <a:pt x="18013" y="25185"/>
                  </a:lnTo>
                  <a:lnTo>
                    <a:pt x="23684" y="18280"/>
                  </a:lnTo>
                  <a:lnTo>
                    <a:pt x="18847" y="18280"/>
                  </a:lnTo>
                  <a:lnTo>
                    <a:pt x="20082" y="13910"/>
                  </a:lnTo>
                  <a:close/>
                  <a:moveTo>
                    <a:pt x="1135" y="11508"/>
                  </a:moveTo>
                  <a:lnTo>
                    <a:pt x="8740" y="11542"/>
                  </a:lnTo>
                  <a:lnTo>
                    <a:pt x="8740" y="26519"/>
                  </a:lnTo>
                  <a:lnTo>
                    <a:pt x="1135" y="26452"/>
                  </a:lnTo>
                  <a:lnTo>
                    <a:pt x="1135" y="11508"/>
                  </a:lnTo>
                  <a:close/>
                  <a:moveTo>
                    <a:pt x="9908" y="11575"/>
                  </a:moveTo>
                  <a:lnTo>
                    <a:pt x="29755" y="11709"/>
                  </a:lnTo>
                  <a:lnTo>
                    <a:pt x="29755" y="14077"/>
                  </a:lnTo>
                  <a:lnTo>
                    <a:pt x="29755" y="23384"/>
                  </a:lnTo>
                  <a:lnTo>
                    <a:pt x="29755" y="26686"/>
                  </a:lnTo>
                  <a:lnTo>
                    <a:pt x="9908" y="26552"/>
                  </a:lnTo>
                  <a:lnTo>
                    <a:pt x="9908" y="11575"/>
                  </a:lnTo>
                  <a:close/>
                  <a:moveTo>
                    <a:pt x="1168" y="27620"/>
                  </a:moveTo>
                  <a:lnTo>
                    <a:pt x="8774" y="27687"/>
                  </a:lnTo>
                  <a:lnTo>
                    <a:pt x="8774" y="29188"/>
                  </a:lnTo>
                  <a:cubicBezTo>
                    <a:pt x="8774" y="29855"/>
                    <a:pt x="9007" y="30455"/>
                    <a:pt x="9407" y="30956"/>
                  </a:cubicBezTo>
                  <a:lnTo>
                    <a:pt x="2969" y="30956"/>
                  </a:lnTo>
                  <a:cubicBezTo>
                    <a:pt x="1969" y="30956"/>
                    <a:pt x="1168" y="30188"/>
                    <a:pt x="1168" y="29188"/>
                  </a:cubicBezTo>
                  <a:lnTo>
                    <a:pt x="1168" y="27620"/>
                  </a:lnTo>
                  <a:close/>
                  <a:moveTo>
                    <a:pt x="9908" y="27687"/>
                  </a:moveTo>
                  <a:lnTo>
                    <a:pt x="29755" y="27787"/>
                  </a:lnTo>
                  <a:lnTo>
                    <a:pt x="29755" y="29188"/>
                  </a:lnTo>
                  <a:cubicBezTo>
                    <a:pt x="29755" y="30188"/>
                    <a:pt x="28955" y="30956"/>
                    <a:pt x="27954" y="30956"/>
                  </a:cubicBezTo>
                  <a:lnTo>
                    <a:pt x="11676" y="30956"/>
                  </a:lnTo>
                  <a:cubicBezTo>
                    <a:pt x="10675" y="30956"/>
                    <a:pt x="9908" y="30188"/>
                    <a:pt x="9908" y="29188"/>
                  </a:cubicBezTo>
                  <a:lnTo>
                    <a:pt x="9908" y="27687"/>
                  </a:lnTo>
                  <a:close/>
                  <a:moveTo>
                    <a:pt x="7272" y="32090"/>
                  </a:moveTo>
                  <a:lnTo>
                    <a:pt x="7272" y="34358"/>
                  </a:lnTo>
                  <a:cubicBezTo>
                    <a:pt x="7272" y="34558"/>
                    <a:pt x="7306" y="34792"/>
                    <a:pt x="7406" y="35025"/>
                  </a:cubicBezTo>
                  <a:lnTo>
                    <a:pt x="4370" y="35025"/>
                  </a:lnTo>
                  <a:cubicBezTo>
                    <a:pt x="3970" y="35025"/>
                    <a:pt x="3670" y="34725"/>
                    <a:pt x="3670" y="34358"/>
                  </a:cubicBezTo>
                  <a:lnTo>
                    <a:pt x="3670" y="32090"/>
                  </a:lnTo>
                  <a:close/>
                  <a:moveTo>
                    <a:pt x="27153" y="32090"/>
                  </a:moveTo>
                  <a:lnTo>
                    <a:pt x="27153" y="34358"/>
                  </a:lnTo>
                  <a:cubicBezTo>
                    <a:pt x="27153" y="34725"/>
                    <a:pt x="26886" y="35025"/>
                    <a:pt x="26486" y="35025"/>
                  </a:cubicBezTo>
                  <a:lnTo>
                    <a:pt x="9007" y="35025"/>
                  </a:lnTo>
                  <a:cubicBezTo>
                    <a:pt x="8640" y="35025"/>
                    <a:pt x="8340" y="34725"/>
                    <a:pt x="8340" y="34358"/>
                  </a:cubicBezTo>
                  <a:lnTo>
                    <a:pt x="8340" y="32090"/>
                  </a:lnTo>
                  <a:close/>
                  <a:moveTo>
                    <a:pt x="6672" y="0"/>
                  </a:moveTo>
                  <a:cubicBezTo>
                    <a:pt x="5805" y="0"/>
                    <a:pt x="5104" y="701"/>
                    <a:pt x="5104" y="1568"/>
                  </a:cubicBezTo>
                  <a:lnTo>
                    <a:pt x="5104" y="5404"/>
                  </a:lnTo>
                  <a:lnTo>
                    <a:pt x="2936" y="5404"/>
                  </a:lnTo>
                  <a:cubicBezTo>
                    <a:pt x="1302" y="5404"/>
                    <a:pt x="1" y="6738"/>
                    <a:pt x="1" y="8339"/>
                  </a:cubicBezTo>
                  <a:lnTo>
                    <a:pt x="1" y="29121"/>
                  </a:lnTo>
                  <a:cubicBezTo>
                    <a:pt x="1" y="30622"/>
                    <a:pt x="1135" y="31856"/>
                    <a:pt x="2569" y="31990"/>
                  </a:cubicBezTo>
                  <a:lnTo>
                    <a:pt x="2569" y="34291"/>
                  </a:lnTo>
                  <a:cubicBezTo>
                    <a:pt x="2569" y="35292"/>
                    <a:pt x="3336" y="36093"/>
                    <a:pt x="4370" y="36093"/>
                  </a:cubicBezTo>
                  <a:lnTo>
                    <a:pt x="26553" y="36093"/>
                  </a:lnTo>
                  <a:cubicBezTo>
                    <a:pt x="27554" y="36093"/>
                    <a:pt x="28321" y="35292"/>
                    <a:pt x="28321" y="34291"/>
                  </a:cubicBezTo>
                  <a:lnTo>
                    <a:pt x="28321" y="31990"/>
                  </a:lnTo>
                  <a:cubicBezTo>
                    <a:pt x="29789" y="31856"/>
                    <a:pt x="30889" y="30589"/>
                    <a:pt x="30889" y="29121"/>
                  </a:cubicBezTo>
                  <a:lnTo>
                    <a:pt x="30889" y="23851"/>
                  </a:lnTo>
                  <a:cubicBezTo>
                    <a:pt x="31923" y="23584"/>
                    <a:pt x="32724" y="22616"/>
                    <a:pt x="32724" y="21482"/>
                  </a:cubicBezTo>
                  <a:lnTo>
                    <a:pt x="32724" y="15912"/>
                  </a:lnTo>
                  <a:cubicBezTo>
                    <a:pt x="32691" y="14777"/>
                    <a:pt x="31923" y="13843"/>
                    <a:pt x="30856" y="13577"/>
                  </a:cubicBezTo>
                  <a:lnTo>
                    <a:pt x="30856" y="8339"/>
                  </a:lnTo>
                  <a:cubicBezTo>
                    <a:pt x="30856" y="6705"/>
                    <a:pt x="29522" y="5404"/>
                    <a:pt x="27954" y="5404"/>
                  </a:cubicBezTo>
                  <a:lnTo>
                    <a:pt x="25786" y="5404"/>
                  </a:lnTo>
                  <a:lnTo>
                    <a:pt x="25786" y="1568"/>
                  </a:lnTo>
                  <a:cubicBezTo>
                    <a:pt x="25786" y="701"/>
                    <a:pt x="25085" y="0"/>
                    <a:pt x="24185" y="0"/>
                  </a:cubicBezTo>
                  <a:lnTo>
                    <a:pt x="20815" y="0"/>
                  </a:lnTo>
                  <a:cubicBezTo>
                    <a:pt x="19948" y="0"/>
                    <a:pt x="19248" y="701"/>
                    <a:pt x="19248" y="1568"/>
                  </a:cubicBezTo>
                  <a:lnTo>
                    <a:pt x="19248" y="5404"/>
                  </a:lnTo>
                  <a:lnTo>
                    <a:pt x="11642" y="5404"/>
                  </a:lnTo>
                  <a:lnTo>
                    <a:pt x="11642" y="1568"/>
                  </a:lnTo>
                  <a:cubicBezTo>
                    <a:pt x="11642" y="701"/>
                    <a:pt x="10942" y="0"/>
                    <a:pt x="10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>
          <a:extLst>
            <a:ext uri="{FF2B5EF4-FFF2-40B4-BE49-F238E27FC236}">
              <a16:creationId xmlns:a16="http://schemas.microsoft.com/office/drawing/2014/main" id="{03385665-CD7B-CB3A-0765-A5FF4A2A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3;p28">
            <a:extLst>
              <a:ext uri="{FF2B5EF4-FFF2-40B4-BE49-F238E27FC236}">
                <a16:creationId xmlns:a16="http://schemas.microsoft.com/office/drawing/2014/main" id="{25840994-F7B6-81FA-E15F-26DACBC53CEC}"/>
              </a:ext>
            </a:extLst>
          </p:cNvPr>
          <p:cNvSpPr txBox="1"/>
          <p:nvPr/>
        </p:nvSpPr>
        <p:spPr>
          <a:xfrm>
            <a:off x="5030326" y="2624053"/>
            <a:ext cx="3333124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28">
            <a:extLst>
              <a:ext uri="{FF2B5EF4-FFF2-40B4-BE49-F238E27FC236}">
                <a16:creationId xmlns:a16="http://schemas.microsoft.com/office/drawing/2014/main" id="{0167DAEC-C4D5-08DE-2754-701DBD764B3A}"/>
              </a:ext>
            </a:extLst>
          </p:cNvPr>
          <p:cNvSpPr txBox="1"/>
          <p:nvPr/>
        </p:nvSpPr>
        <p:spPr>
          <a:xfrm>
            <a:off x="781225" y="1553275"/>
            <a:ext cx="2907000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28">
            <a:extLst>
              <a:ext uri="{FF2B5EF4-FFF2-40B4-BE49-F238E27FC236}">
                <a16:creationId xmlns:a16="http://schemas.microsoft.com/office/drawing/2014/main" id="{8F81FC96-1BEE-AF06-639B-146C8CEAFEB1}"/>
              </a:ext>
            </a:extLst>
          </p:cNvPr>
          <p:cNvSpPr txBox="1"/>
          <p:nvPr/>
        </p:nvSpPr>
        <p:spPr>
          <a:xfrm>
            <a:off x="5030326" y="3944750"/>
            <a:ext cx="3333124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28">
            <a:extLst>
              <a:ext uri="{FF2B5EF4-FFF2-40B4-BE49-F238E27FC236}">
                <a16:creationId xmlns:a16="http://schemas.microsoft.com/office/drawing/2014/main" id="{F1F7AE60-B1FB-910C-2752-134386D06BC8}"/>
              </a:ext>
            </a:extLst>
          </p:cNvPr>
          <p:cNvSpPr txBox="1"/>
          <p:nvPr/>
        </p:nvSpPr>
        <p:spPr>
          <a:xfrm>
            <a:off x="781225" y="2880687"/>
            <a:ext cx="2907000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9" name="Google Shape;819;p28">
            <a:extLst>
              <a:ext uri="{FF2B5EF4-FFF2-40B4-BE49-F238E27FC236}">
                <a16:creationId xmlns:a16="http://schemas.microsoft.com/office/drawing/2014/main" id="{A2909801-725E-70AA-CE5A-4439AD67F120}"/>
              </a:ext>
            </a:extLst>
          </p:cNvPr>
          <p:cNvGrpSpPr/>
          <p:nvPr/>
        </p:nvGrpSpPr>
        <p:grpSpPr>
          <a:xfrm>
            <a:off x="3291985" y="1163417"/>
            <a:ext cx="1768235" cy="3565048"/>
            <a:chOff x="5157042" y="1325805"/>
            <a:chExt cx="933155" cy="1927366"/>
          </a:xfrm>
        </p:grpSpPr>
        <p:sp>
          <p:nvSpPr>
            <p:cNvPr id="820" name="Google Shape;820;p28">
              <a:extLst>
                <a:ext uri="{FF2B5EF4-FFF2-40B4-BE49-F238E27FC236}">
                  <a16:creationId xmlns:a16="http://schemas.microsoft.com/office/drawing/2014/main" id="{6E2CDF7F-73CA-5193-4415-FB37A4F0DD24}"/>
                </a:ext>
              </a:extLst>
            </p:cNvPr>
            <p:cNvSpPr/>
            <p:nvPr/>
          </p:nvSpPr>
          <p:spPr>
            <a:xfrm>
              <a:off x="5158045" y="1471252"/>
              <a:ext cx="931424" cy="1781919"/>
            </a:xfrm>
            <a:custGeom>
              <a:avLst/>
              <a:gdLst/>
              <a:ahLst/>
              <a:cxnLst/>
              <a:rect l="l" t="t" r="r" b="b"/>
              <a:pathLst>
                <a:path w="27688" h="52872" extrusionOk="0">
                  <a:moveTo>
                    <a:pt x="3803" y="0"/>
                  </a:moveTo>
                  <a:lnTo>
                    <a:pt x="23884" y="0"/>
                  </a:lnTo>
                  <a:cubicBezTo>
                    <a:pt x="25986" y="0"/>
                    <a:pt x="27687" y="1735"/>
                    <a:pt x="27687" y="3836"/>
                  </a:cubicBezTo>
                  <a:lnTo>
                    <a:pt x="27687" y="49035"/>
                  </a:lnTo>
                  <a:cubicBezTo>
                    <a:pt x="27687" y="51137"/>
                    <a:pt x="25986" y="52871"/>
                    <a:pt x="23884" y="52871"/>
                  </a:cubicBezTo>
                  <a:lnTo>
                    <a:pt x="3803" y="52871"/>
                  </a:lnTo>
                  <a:cubicBezTo>
                    <a:pt x="1702" y="52871"/>
                    <a:pt x="1" y="51137"/>
                    <a:pt x="1" y="49035"/>
                  </a:cubicBezTo>
                  <a:lnTo>
                    <a:pt x="1" y="3836"/>
                  </a:lnTo>
                  <a:cubicBezTo>
                    <a:pt x="1" y="1735"/>
                    <a:pt x="1702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>
              <a:extLst>
                <a:ext uri="{FF2B5EF4-FFF2-40B4-BE49-F238E27FC236}">
                  <a16:creationId xmlns:a16="http://schemas.microsoft.com/office/drawing/2014/main" id="{CEF27E64-7F0D-38F7-DE76-B9A701340560}"/>
                </a:ext>
              </a:extLst>
            </p:cNvPr>
            <p:cNvSpPr/>
            <p:nvPr/>
          </p:nvSpPr>
          <p:spPr>
            <a:xfrm>
              <a:off x="5157042" y="1413600"/>
              <a:ext cx="933155" cy="583491"/>
            </a:xfrm>
            <a:custGeom>
              <a:avLst/>
              <a:gdLst/>
              <a:ahLst/>
              <a:cxnLst/>
              <a:rect l="l" t="t" r="r" b="b"/>
              <a:pathLst>
                <a:path w="27688" h="17313" extrusionOk="0">
                  <a:moveTo>
                    <a:pt x="27687" y="17313"/>
                  </a:moveTo>
                  <a:lnTo>
                    <a:pt x="1" y="17313"/>
                  </a:lnTo>
                  <a:lnTo>
                    <a:pt x="1" y="3836"/>
                  </a:lnTo>
                  <a:cubicBezTo>
                    <a:pt x="1" y="1735"/>
                    <a:pt x="1702" y="0"/>
                    <a:pt x="3803" y="0"/>
                  </a:cubicBezTo>
                  <a:lnTo>
                    <a:pt x="23884" y="0"/>
                  </a:lnTo>
                  <a:cubicBezTo>
                    <a:pt x="25986" y="0"/>
                    <a:pt x="27687" y="1702"/>
                    <a:pt x="27687" y="3836"/>
                  </a:cubicBezTo>
                  <a:lnTo>
                    <a:pt x="27687" y="173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>
              <a:extLst>
                <a:ext uri="{FF2B5EF4-FFF2-40B4-BE49-F238E27FC236}">
                  <a16:creationId xmlns:a16="http://schemas.microsoft.com/office/drawing/2014/main" id="{82522C76-1D28-54A0-927F-FF84F6416EB2}"/>
                </a:ext>
              </a:extLst>
            </p:cNvPr>
            <p:cNvSpPr/>
            <p:nvPr/>
          </p:nvSpPr>
          <p:spPr>
            <a:xfrm>
              <a:off x="5513400" y="1325805"/>
              <a:ext cx="220397" cy="88799"/>
            </a:xfrm>
            <a:custGeom>
              <a:avLst/>
              <a:gdLst/>
              <a:ahLst/>
              <a:cxnLst/>
              <a:rect l="l" t="t" r="r" b="b"/>
              <a:pathLst>
                <a:path w="6539" h="2103" extrusionOk="0">
                  <a:moveTo>
                    <a:pt x="535" y="1"/>
                  </a:moveTo>
                  <a:lnTo>
                    <a:pt x="6039" y="1"/>
                  </a:lnTo>
                  <a:cubicBezTo>
                    <a:pt x="6305" y="1"/>
                    <a:pt x="6539" y="234"/>
                    <a:pt x="6539" y="501"/>
                  </a:cubicBezTo>
                  <a:lnTo>
                    <a:pt x="6539" y="2102"/>
                  </a:lnTo>
                  <a:lnTo>
                    <a:pt x="1" y="2102"/>
                  </a:lnTo>
                  <a:lnTo>
                    <a:pt x="1" y="501"/>
                  </a:lnTo>
                  <a:cubicBezTo>
                    <a:pt x="1" y="234"/>
                    <a:pt x="234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>
              <a:extLst>
                <a:ext uri="{FF2B5EF4-FFF2-40B4-BE49-F238E27FC236}">
                  <a16:creationId xmlns:a16="http://schemas.microsoft.com/office/drawing/2014/main" id="{1789FA25-8DA2-CA01-9A39-ABC03BECC3BA}"/>
                </a:ext>
              </a:extLst>
            </p:cNvPr>
            <p:cNvSpPr/>
            <p:nvPr/>
          </p:nvSpPr>
          <p:spPr>
            <a:xfrm>
              <a:off x="5157042" y="1974007"/>
              <a:ext cx="933155" cy="890420"/>
            </a:xfrm>
            <a:custGeom>
              <a:avLst/>
              <a:gdLst/>
              <a:ahLst/>
              <a:cxnLst/>
              <a:rect l="l" t="t" r="r" b="b"/>
              <a:pathLst>
                <a:path w="27688" h="26420" extrusionOk="0">
                  <a:moveTo>
                    <a:pt x="1" y="0"/>
                  </a:moveTo>
                  <a:lnTo>
                    <a:pt x="27687" y="0"/>
                  </a:lnTo>
                  <a:lnTo>
                    <a:pt x="27687" y="26419"/>
                  </a:lnTo>
                  <a:lnTo>
                    <a:pt x="1" y="264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8">
            <a:extLst>
              <a:ext uri="{FF2B5EF4-FFF2-40B4-BE49-F238E27FC236}">
                <a16:creationId xmlns:a16="http://schemas.microsoft.com/office/drawing/2014/main" id="{B838C6A4-631F-52D1-46BB-462C76E2C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350" y="489692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Rural consumer concerns</a:t>
            </a:r>
            <a:endParaRPr/>
          </a:p>
        </p:txBody>
      </p:sp>
      <p:grpSp>
        <p:nvGrpSpPr>
          <p:cNvPr id="825" name="Google Shape;825;p28">
            <a:extLst>
              <a:ext uri="{FF2B5EF4-FFF2-40B4-BE49-F238E27FC236}">
                <a16:creationId xmlns:a16="http://schemas.microsoft.com/office/drawing/2014/main" id="{240003E7-0BF0-409A-DBA2-9F3DD8A4A575}"/>
              </a:ext>
            </a:extLst>
          </p:cNvPr>
          <p:cNvGrpSpPr/>
          <p:nvPr/>
        </p:nvGrpSpPr>
        <p:grpSpPr>
          <a:xfrm>
            <a:off x="3292448" y="1553275"/>
            <a:ext cx="1768211" cy="2953148"/>
            <a:chOff x="3688688" y="1781150"/>
            <a:chExt cx="1768211" cy="2953148"/>
          </a:xfrm>
        </p:grpSpPr>
        <p:sp>
          <p:nvSpPr>
            <p:cNvPr id="826" name="Google Shape;826;p28">
              <a:extLst>
                <a:ext uri="{FF2B5EF4-FFF2-40B4-BE49-F238E27FC236}">
                  <a16:creationId xmlns:a16="http://schemas.microsoft.com/office/drawing/2014/main" id="{EEB3F0B5-26F0-B17F-2F23-A30FEA1572F0}"/>
                </a:ext>
              </a:extLst>
            </p:cNvPr>
            <p:cNvSpPr/>
            <p:nvPr/>
          </p:nvSpPr>
          <p:spPr>
            <a:xfrm>
              <a:off x="3688688" y="2442488"/>
              <a:ext cx="1768211" cy="969662"/>
            </a:xfrm>
            <a:custGeom>
              <a:avLst/>
              <a:gdLst/>
              <a:ahLst/>
              <a:cxnLst/>
              <a:rect l="l" t="t" r="r" b="b"/>
              <a:pathLst>
                <a:path w="12110" h="10874" extrusionOk="0">
                  <a:moveTo>
                    <a:pt x="9611" y="3081"/>
                  </a:moveTo>
                  <a:lnTo>
                    <a:pt x="1" y="1"/>
                  </a:lnTo>
                  <a:lnTo>
                    <a:pt x="1" y="6329"/>
                  </a:lnTo>
                  <a:lnTo>
                    <a:pt x="9611" y="9409"/>
                  </a:lnTo>
                  <a:lnTo>
                    <a:pt x="12110" y="10873"/>
                  </a:lnTo>
                  <a:lnTo>
                    <a:pt x="12110" y="4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>
              <a:extLst>
                <a:ext uri="{FF2B5EF4-FFF2-40B4-BE49-F238E27FC236}">
                  <a16:creationId xmlns:a16="http://schemas.microsoft.com/office/drawing/2014/main" id="{15935AB4-78AD-17B2-C308-8BD743EC100B}"/>
                </a:ext>
              </a:extLst>
            </p:cNvPr>
            <p:cNvSpPr/>
            <p:nvPr/>
          </p:nvSpPr>
          <p:spPr>
            <a:xfrm>
              <a:off x="3688688" y="2442488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>
              <a:extLst>
                <a:ext uri="{FF2B5EF4-FFF2-40B4-BE49-F238E27FC236}">
                  <a16:creationId xmlns:a16="http://schemas.microsoft.com/office/drawing/2014/main" id="{449F1D7C-4C2A-65F3-FAE2-3B9AE3FAB708}"/>
                </a:ext>
              </a:extLst>
            </p:cNvPr>
            <p:cNvSpPr/>
            <p:nvPr/>
          </p:nvSpPr>
          <p:spPr>
            <a:xfrm>
              <a:off x="5091976" y="2717205"/>
              <a:ext cx="364885" cy="694921"/>
            </a:xfrm>
            <a:custGeom>
              <a:avLst/>
              <a:gdLst/>
              <a:ahLst/>
              <a:cxnLst/>
              <a:rect l="l" t="t" r="r" b="b"/>
              <a:pathLst>
                <a:path w="2499" h="7793" extrusionOk="0">
                  <a:moveTo>
                    <a:pt x="0" y="0"/>
                  </a:moveTo>
                  <a:lnTo>
                    <a:pt x="0" y="6328"/>
                  </a:lnTo>
                  <a:lnTo>
                    <a:pt x="2499" y="7792"/>
                  </a:lnTo>
                  <a:lnTo>
                    <a:pt x="2499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>
              <a:extLst>
                <a:ext uri="{FF2B5EF4-FFF2-40B4-BE49-F238E27FC236}">
                  <a16:creationId xmlns:a16="http://schemas.microsoft.com/office/drawing/2014/main" id="{404E08FA-46E5-46BA-AC52-BF16B107A911}"/>
                </a:ext>
              </a:extLst>
            </p:cNvPr>
            <p:cNvSpPr/>
            <p:nvPr/>
          </p:nvSpPr>
          <p:spPr>
            <a:xfrm>
              <a:off x="3688688" y="1781150"/>
              <a:ext cx="1768211" cy="970018"/>
            </a:xfrm>
            <a:custGeom>
              <a:avLst/>
              <a:gdLst/>
              <a:ahLst/>
              <a:cxnLst/>
              <a:rect l="l" t="t" r="r" b="b"/>
              <a:pathLst>
                <a:path w="12110" h="10878" extrusionOk="0">
                  <a:moveTo>
                    <a:pt x="9611" y="3081"/>
                  </a:moveTo>
                  <a:lnTo>
                    <a:pt x="1" y="0"/>
                  </a:lnTo>
                  <a:lnTo>
                    <a:pt x="1" y="6329"/>
                  </a:lnTo>
                  <a:lnTo>
                    <a:pt x="9611" y="9409"/>
                  </a:lnTo>
                  <a:lnTo>
                    <a:pt x="12110" y="10878"/>
                  </a:lnTo>
                  <a:lnTo>
                    <a:pt x="12110" y="4549"/>
                  </a:lnTo>
                  <a:close/>
                </a:path>
              </a:pathLst>
            </a:custGeom>
            <a:solidFill>
              <a:srgbClr val="FAE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>
              <a:extLst>
                <a:ext uri="{FF2B5EF4-FFF2-40B4-BE49-F238E27FC236}">
                  <a16:creationId xmlns:a16="http://schemas.microsoft.com/office/drawing/2014/main" id="{34975F82-00D5-9BB3-BB9A-FC3DF9528725}"/>
                </a:ext>
              </a:extLst>
            </p:cNvPr>
            <p:cNvSpPr/>
            <p:nvPr/>
          </p:nvSpPr>
          <p:spPr>
            <a:xfrm>
              <a:off x="3688688" y="1781150"/>
              <a:ext cx="357877" cy="634284"/>
            </a:xfrm>
            <a:custGeom>
              <a:avLst/>
              <a:gdLst/>
              <a:ahLst/>
              <a:cxnLst/>
              <a:rect l="l" t="t" r="r" b="b"/>
              <a:pathLst>
                <a:path w="2451" h="7113" extrusionOk="0">
                  <a:moveTo>
                    <a:pt x="1" y="0"/>
                  </a:moveTo>
                  <a:lnTo>
                    <a:pt x="1" y="6329"/>
                  </a:lnTo>
                  <a:lnTo>
                    <a:pt x="2450" y="7112"/>
                  </a:lnTo>
                  <a:lnTo>
                    <a:pt x="2450" y="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>
              <a:extLst>
                <a:ext uri="{FF2B5EF4-FFF2-40B4-BE49-F238E27FC236}">
                  <a16:creationId xmlns:a16="http://schemas.microsoft.com/office/drawing/2014/main" id="{F8BAD6DC-D67D-4DEC-E93D-6680D69AFDEB}"/>
                </a:ext>
              </a:extLst>
            </p:cNvPr>
            <p:cNvSpPr/>
            <p:nvPr/>
          </p:nvSpPr>
          <p:spPr>
            <a:xfrm>
              <a:off x="5091976" y="2055779"/>
              <a:ext cx="364885" cy="695367"/>
            </a:xfrm>
            <a:custGeom>
              <a:avLst/>
              <a:gdLst/>
              <a:ahLst/>
              <a:cxnLst/>
              <a:rect l="l" t="t" r="r" b="b"/>
              <a:pathLst>
                <a:path w="2499" h="7798" extrusionOk="0">
                  <a:moveTo>
                    <a:pt x="0" y="1"/>
                  </a:moveTo>
                  <a:lnTo>
                    <a:pt x="0" y="6329"/>
                  </a:lnTo>
                  <a:lnTo>
                    <a:pt x="2499" y="7798"/>
                  </a:lnTo>
                  <a:lnTo>
                    <a:pt x="2499" y="14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>
              <a:extLst>
                <a:ext uri="{FF2B5EF4-FFF2-40B4-BE49-F238E27FC236}">
                  <a16:creationId xmlns:a16="http://schemas.microsoft.com/office/drawing/2014/main" id="{61D95422-A9C4-A6B3-2D64-7D2583D46601}"/>
                </a:ext>
              </a:extLst>
            </p:cNvPr>
            <p:cNvSpPr/>
            <p:nvPr/>
          </p:nvSpPr>
          <p:spPr>
            <a:xfrm>
              <a:off x="3688688" y="3763914"/>
              <a:ext cx="1403472" cy="838222"/>
            </a:xfrm>
            <a:custGeom>
              <a:avLst/>
              <a:gdLst/>
              <a:ahLst/>
              <a:cxnLst/>
              <a:rect l="l" t="t" r="r" b="b"/>
              <a:pathLst>
                <a:path w="9612" h="9400" extrusionOk="0">
                  <a:moveTo>
                    <a:pt x="9611" y="9399"/>
                  </a:moveTo>
                  <a:lnTo>
                    <a:pt x="9611" y="3071"/>
                  </a:lnTo>
                  <a:lnTo>
                    <a:pt x="1" y="1"/>
                  </a:lnTo>
                  <a:lnTo>
                    <a:pt x="1" y="63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>
              <a:extLst>
                <a:ext uri="{FF2B5EF4-FFF2-40B4-BE49-F238E27FC236}">
                  <a16:creationId xmlns:a16="http://schemas.microsoft.com/office/drawing/2014/main" id="{3FD2892F-57CD-886C-EEC8-633D7FB2F90E}"/>
                </a:ext>
              </a:extLst>
            </p:cNvPr>
            <p:cNvSpPr/>
            <p:nvPr/>
          </p:nvSpPr>
          <p:spPr>
            <a:xfrm>
              <a:off x="5091976" y="4038931"/>
              <a:ext cx="364885" cy="695367"/>
            </a:xfrm>
            <a:custGeom>
              <a:avLst/>
              <a:gdLst/>
              <a:ahLst/>
              <a:cxnLst/>
              <a:rect l="l" t="t" r="r" b="b"/>
              <a:pathLst>
                <a:path w="2499" h="7798" extrusionOk="0">
                  <a:moveTo>
                    <a:pt x="0" y="0"/>
                  </a:moveTo>
                  <a:lnTo>
                    <a:pt x="0" y="6328"/>
                  </a:lnTo>
                  <a:lnTo>
                    <a:pt x="2499" y="7797"/>
                  </a:lnTo>
                  <a:lnTo>
                    <a:pt x="2499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>
              <a:extLst>
                <a:ext uri="{FF2B5EF4-FFF2-40B4-BE49-F238E27FC236}">
                  <a16:creationId xmlns:a16="http://schemas.microsoft.com/office/drawing/2014/main" id="{34193F9A-6408-96D2-0A78-17BF9DB51A2F}"/>
                </a:ext>
              </a:extLst>
            </p:cNvPr>
            <p:cNvSpPr/>
            <p:nvPr/>
          </p:nvSpPr>
          <p:spPr>
            <a:xfrm>
              <a:off x="3688688" y="3102577"/>
              <a:ext cx="1403472" cy="838222"/>
            </a:xfrm>
            <a:custGeom>
              <a:avLst/>
              <a:gdLst/>
              <a:ahLst/>
              <a:cxnLst/>
              <a:rect l="l" t="t" r="r" b="b"/>
              <a:pathLst>
                <a:path w="9612" h="9400" extrusionOk="0">
                  <a:moveTo>
                    <a:pt x="9611" y="9399"/>
                  </a:moveTo>
                  <a:lnTo>
                    <a:pt x="9611" y="3076"/>
                  </a:lnTo>
                  <a:lnTo>
                    <a:pt x="1" y="0"/>
                  </a:lnTo>
                  <a:lnTo>
                    <a:pt x="1" y="63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>
              <a:extLst>
                <a:ext uri="{FF2B5EF4-FFF2-40B4-BE49-F238E27FC236}">
                  <a16:creationId xmlns:a16="http://schemas.microsoft.com/office/drawing/2014/main" id="{62A25FDA-9DD2-075F-4145-227F430593EF}"/>
                </a:ext>
              </a:extLst>
            </p:cNvPr>
            <p:cNvSpPr/>
            <p:nvPr/>
          </p:nvSpPr>
          <p:spPr>
            <a:xfrm>
              <a:off x="5091976" y="3376759"/>
              <a:ext cx="364885" cy="694921"/>
            </a:xfrm>
            <a:custGeom>
              <a:avLst/>
              <a:gdLst/>
              <a:ahLst/>
              <a:cxnLst/>
              <a:rect l="l" t="t" r="r" b="b"/>
              <a:pathLst>
                <a:path w="2499" h="7793" extrusionOk="0">
                  <a:moveTo>
                    <a:pt x="0" y="1"/>
                  </a:moveTo>
                  <a:lnTo>
                    <a:pt x="0" y="6324"/>
                  </a:lnTo>
                  <a:lnTo>
                    <a:pt x="2499" y="7793"/>
                  </a:lnTo>
                  <a:lnTo>
                    <a:pt x="2499" y="1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>
              <a:extLst>
                <a:ext uri="{FF2B5EF4-FFF2-40B4-BE49-F238E27FC236}">
                  <a16:creationId xmlns:a16="http://schemas.microsoft.com/office/drawing/2014/main" id="{6B19D92F-574A-A72B-DEA5-6B32C5F52AC5}"/>
                </a:ext>
              </a:extLst>
            </p:cNvPr>
            <p:cNvSpPr/>
            <p:nvPr/>
          </p:nvSpPr>
          <p:spPr>
            <a:xfrm>
              <a:off x="3688688" y="3104539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>
              <a:extLst>
                <a:ext uri="{FF2B5EF4-FFF2-40B4-BE49-F238E27FC236}">
                  <a16:creationId xmlns:a16="http://schemas.microsoft.com/office/drawing/2014/main" id="{4421B06F-5AA3-0516-7873-F0A3F1229CC8}"/>
                </a:ext>
              </a:extLst>
            </p:cNvPr>
            <p:cNvSpPr/>
            <p:nvPr/>
          </p:nvSpPr>
          <p:spPr>
            <a:xfrm>
              <a:off x="3688688" y="3762801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8">
            <a:extLst>
              <a:ext uri="{FF2B5EF4-FFF2-40B4-BE49-F238E27FC236}">
                <a16:creationId xmlns:a16="http://schemas.microsoft.com/office/drawing/2014/main" id="{E7FFB5D3-6F6E-2DCC-C4AC-50BD52C772BB}"/>
              </a:ext>
            </a:extLst>
          </p:cNvPr>
          <p:cNvSpPr txBox="1"/>
          <p:nvPr/>
        </p:nvSpPr>
        <p:spPr>
          <a:xfrm>
            <a:off x="791784" y="1655076"/>
            <a:ext cx="2643315" cy="37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4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Upfront Cost</a:t>
            </a:r>
            <a:endParaRPr sz="2500" b="1">
              <a:solidFill>
                <a:schemeClr val="accent4">
                  <a:lumMod val="7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6" name="Google Shape;846;p28">
            <a:extLst>
              <a:ext uri="{FF2B5EF4-FFF2-40B4-BE49-F238E27FC236}">
                <a16:creationId xmlns:a16="http://schemas.microsoft.com/office/drawing/2014/main" id="{339E71D5-BA8C-128F-E9E8-70F30566C552}"/>
              </a:ext>
            </a:extLst>
          </p:cNvPr>
          <p:cNvSpPr txBox="1"/>
          <p:nvPr/>
        </p:nvSpPr>
        <p:spPr>
          <a:xfrm>
            <a:off x="3914010" y="1756875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28">
            <a:extLst>
              <a:ext uri="{FF2B5EF4-FFF2-40B4-BE49-F238E27FC236}">
                <a16:creationId xmlns:a16="http://schemas.microsoft.com/office/drawing/2014/main" id="{27F30C65-DB77-B097-C654-8F10D5575F0D}"/>
              </a:ext>
            </a:extLst>
          </p:cNvPr>
          <p:cNvSpPr txBox="1"/>
          <p:nvPr/>
        </p:nvSpPr>
        <p:spPr>
          <a:xfrm>
            <a:off x="3914010" y="2433150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8" name="Google Shape;848;p28">
            <a:extLst>
              <a:ext uri="{FF2B5EF4-FFF2-40B4-BE49-F238E27FC236}">
                <a16:creationId xmlns:a16="http://schemas.microsoft.com/office/drawing/2014/main" id="{F6718038-76C0-65F7-2B72-595BC2AEC286}"/>
              </a:ext>
            </a:extLst>
          </p:cNvPr>
          <p:cNvSpPr txBox="1"/>
          <p:nvPr/>
        </p:nvSpPr>
        <p:spPr>
          <a:xfrm>
            <a:off x="3914010" y="3085600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9" name="Google Shape;849;p28">
            <a:extLst>
              <a:ext uri="{FF2B5EF4-FFF2-40B4-BE49-F238E27FC236}">
                <a16:creationId xmlns:a16="http://schemas.microsoft.com/office/drawing/2014/main" id="{2E0D862A-365D-A2E6-05E1-C4D9332C6EDB}"/>
              </a:ext>
            </a:extLst>
          </p:cNvPr>
          <p:cNvSpPr txBox="1"/>
          <p:nvPr/>
        </p:nvSpPr>
        <p:spPr>
          <a:xfrm>
            <a:off x="3914010" y="3757125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1" name="Google Shape;841;p28">
            <a:extLst>
              <a:ext uri="{FF2B5EF4-FFF2-40B4-BE49-F238E27FC236}">
                <a16:creationId xmlns:a16="http://schemas.microsoft.com/office/drawing/2014/main" id="{A482199E-C941-0135-8F31-CF0B15BA57E0}"/>
              </a:ext>
            </a:extLst>
          </p:cNvPr>
          <p:cNvSpPr txBox="1"/>
          <p:nvPr/>
        </p:nvSpPr>
        <p:spPr>
          <a:xfrm>
            <a:off x="5233307" y="2686184"/>
            <a:ext cx="3119833" cy="47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Shelf Life/Compatibility</a:t>
            </a:r>
            <a:endParaRPr sz="25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8" name="Google Shape;838;p28">
            <a:extLst>
              <a:ext uri="{FF2B5EF4-FFF2-40B4-BE49-F238E27FC236}">
                <a16:creationId xmlns:a16="http://schemas.microsoft.com/office/drawing/2014/main" id="{96F4907B-ECF5-4D77-4B17-2EB15697E347}"/>
              </a:ext>
            </a:extLst>
          </p:cNvPr>
          <p:cNvSpPr txBox="1"/>
          <p:nvPr/>
        </p:nvSpPr>
        <p:spPr>
          <a:xfrm>
            <a:off x="790860" y="2952057"/>
            <a:ext cx="2349846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Safety Concerns</a:t>
            </a:r>
            <a:endParaRPr sz="25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0" name="Google Shape;840;p28">
            <a:extLst>
              <a:ext uri="{FF2B5EF4-FFF2-40B4-BE49-F238E27FC236}">
                <a16:creationId xmlns:a16="http://schemas.microsoft.com/office/drawing/2014/main" id="{13B99B9E-5E44-BD75-FD9C-C44961036182}"/>
              </a:ext>
            </a:extLst>
          </p:cNvPr>
          <p:cNvSpPr txBox="1"/>
          <p:nvPr/>
        </p:nvSpPr>
        <p:spPr>
          <a:xfrm>
            <a:off x="5455081" y="3986300"/>
            <a:ext cx="289805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Emergency-readiness</a:t>
            </a:r>
            <a:endParaRPr sz="25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8107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3;p28">
            <a:extLst>
              <a:ext uri="{FF2B5EF4-FFF2-40B4-BE49-F238E27FC236}">
                <a16:creationId xmlns:a16="http://schemas.microsoft.com/office/drawing/2014/main" id="{493DB5DF-BF85-6703-D716-BF3E6F2E3C0F}"/>
              </a:ext>
            </a:extLst>
          </p:cNvPr>
          <p:cNvSpPr txBox="1"/>
          <p:nvPr/>
        </p:nvSpPr>
        <p:spPr>
          <a:xfrm>
            <a:off x="5030326" y="2624053"/>
            <a:ext cx="3333124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28"/>
          <p:cNvSpPr txBox="1"/>
          <p:nvPr/>
        </p:nvSpPr>
        <p:spPr>
          <a:xfrm>
            <a:off x="781225" y="1553275"/>
            <a:ext cx="2907000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28"/>
          <p:cNvSpPr txBox="1"/>
          <p:nvPr/>
        </p:nvSpPr>
        <p:spPr>
          <a:xfrm>
            <a:off x="5030326" y="3944750"/>
            <a:ext cx="3333124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28"/>
          <p:cNvSpPr txBox="1"/>
          <p:nvPr/>
        </p:nvSpPr>
        <p:spPr>
          <a:xfrm>
            <a:off x="781225" y="2880687"/>
            <a:ext cx="2907000" cy="5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9" name="Google Shape;819;p28"/>
          <p:cNvGrpSpPr/>
          <p:nvPr/>
        </p:nvGrpSpPr>
        <p:grpSpPr>
          <a:xfrm>
            <a:off x="3291985" y="1163417"/>
            <a:ext cx="1768235" cy="3565048"/>
            <a:chOff x="5157042" y="1325805"/>
            <a:chExt cx="933155" cy="1927366"/>
          </a:xfrm>
        </p:grpSpPr>
        <p:sp>
          <p:nvSpPr>
            <p:cNvPr id="820" name="Google Shape;820;p28"/>
            <p:cNvSpPr/>
            <p:nvPr/>
          </p:nvSpPr>
          <p:spPr>
            <a:xfrm>
              <a:off x="5158045" y="1471252"/>
              <a:ext cx="931424" cy="1781919"/>
            </a:xfrm>
            <a:custGeom>
              <a:avLst/>
              <a:gdLst/>
              <a:ahLst/>
              <a:cxnLst/>
              <a:rect l="l" t="t" r="r" b="b"/>
              <a:pathLst>
                <a:path w="27688" h="52872" extrusionOk="0">
                  <a:moveTo>
                    <a:pt x="3803" y="0"/>
                  </a:moveTo>
                  <a:lnTo>
                    <a:pt x="23884" y="0"/>
                  </a:lnTo>
                  <a:cubicBezTo>
                    <a:pt x="25986" y="0"/>
                    <a:pt x="27687" y="1735"/>
                    <a:pt x="27687" y="3836"/>
                  </a:cubicBezTo>
                  <a:lnTo>
                    <a:pt x="27687" y="49035"/>
                  </a:lnTo>
                  <a:cubicBezTo>
                    <a:pt x="27687" y="51137"/>
                    <a:pt x="25986" y="52871"/>
                    <a:pt x="23884" y="52871"/>
                  </a:cubicBezTo>
                  <a:lnTo>
                    <a:pt x="3803" y="52871"/>
                  </a:lnTo>
                  <a:cubicBezTo>
                    <a:pt x="1702" y="52871"/>
                    <a:pt x="1" y="51137"/>
                    <a:pt x="1" y="49035"/>
                  </a:cubicBezTo>
                  <a:lnTo>
                    <a:pt x="1" y="3836"/>
                  </a:lnTo>
                  <a:cubicBezTo>
                    <a:pt x="1" y="1735"/>
                    <a:pt x="1702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5157042" y="1413600"/>
              <a:ext cx="933155" cy="583491"/>
            </a:xfrm>
            <a:custGeom>
              <a:avLst/>
              <a:gdLst/>
              <a:ahLst/>
              <a:cxnLst/>
              <a:rect l="l" t="t" r="r" b="b"/>
              <a:pathLst>
                <a:path w="27688" h="17313" extrusionOk="0">
                  <a:moveTo>
                    <a:pt x="27687" y="17313"/>
                  </a:moveTo>
                  <a:lnTo>
                    <a:pt x="1" y="17313"/>
                  </a:lnTo>
                  <a:lnTo>
                    <a:pt x="1" y="3836"/>
                  </a:lnTo>
                  <a:cubicBezTo>
                    <a:pt x="1" y="1735"/>
                    <a:pt x="1702" y="0"/>
                    <a:pt x="3803" y="0"/>
                  </a:cubicBezTo>
                  <a:lnTo>
                    <a:pt x="23884" y="0"/>
                  </a:lnTo>
                  <a:cubicBezTo>
                    <a:pt x="25986" y="0"/>
                    <a:pt x="27687" y="1702"/>
                    <a:pt x="27687" y="3836"/>
                  </a:cubicBezTo>
                  <a:lnTo>
                    <a:pt x="27687" y="173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5513400" y="1325805"/>
              <a:ext cx="220397" cy="88799"/>
            </a:xfrm>
            <a:custGeom>
              <a:avLst/>
              <a:gdLst/>
              <a:ahLst/>
              <a:cxnLst/>
              <a:rect l="l" t="t" r="r" b="b"/>
              <a:pathLst>
                <a:path w="6539" h="2103" extrusionOk="0">
                  <a:moveTo>
                    <a:pt x="535" y="1"/>
                  </a:moveTo>
                  <a:lnTo>
                    <a:pt x="6039" y="1"/>
                  </a:lnTo>
                  <a:cubicBezTo>
                    <a:pt x="6305" y="1"/>
                    <a:pt x="6539" y="234"/>
                    <a:pt x="6539" y="501"/>
                  </a:cubicBezTo>
                  <a:lnTo>
                    <a:pt x="6539" y="2102"/>
                  </a:lnTo>
                  <a:lnTo>
                    <a:pt x="1" y="2102"/>
                  </a:lnTo>
                  <a:lnTo>
                    <a:pt x="1" y="501"/>
                  </a:lnTo>
                  <a:cubicBezTo>
                    <a:pt x="1" y="234"/>
                    <a:pt x="234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5157042" y="1974007"/>
              <a:ext cx="933155" cy="890420"/>
            </a:xfrm>
            <a:custGeom>
              <a:avLst/>
              <a:gdLst/>
              <a:ahLst/>
              <a:cxnLst/>
              <a:rect l="l" t="t" r="r" b="b"/>
              <a:pathLst>
                <a:path w="27688" h="26420" extrusionOk="0">
                  <a:moveTo>
                    <a:pt x="1" y="0"/>
                  </a:moveTo>
                  <a:lnTo>
                    <a:pt x="27687" y="0"/>
                  </a:lnTo>
                  <a:lnTo>
                    <a:pt x="27687" y="26419"/>
                  </a:lnTo>
                  <a:lnTo>
                    <a:pt x="1" y="264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8"/>
          <p:cNvSpPr txBox="1">
            <a:spLocks noGrp="1"/>
          </p:cNvSpPr>
          <p:nvPr>
            <p:ph type="title"/>
          </p:nvPr>
        </p:nvSpPr>
        <p:spPr>
          <a:xfrm>
            <a:off x="665390" y="397605"/>
            <a:ext cx="781322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emerging technology solves these problems</a:t>
            </a:r>
          </a:p>
        </p:txBody>
      </p:sp>
      <p:grpSp>
        <p:nvGrpSpPr>
          <p:cNvPr id="825" name="Google Shape;825;p28"/>
          <p:cNvGrpSpPr/>
          <p:nvPr/>
        </p:nvGrpSpPr>
        <p:grpSpPr>
          <a:xfrm>
            <a:off x="3292448" y="1553275"/>
            <a:ext cx="1768211" cy="2953148"/>
            <a:chOff x="3688688" y="1781150"/>
            <a:chExt cx="1768211" cy="2953148"/>
          </a:xfrm>
        </p:grpSpPr>
        <p:sp>
          <p:nvSpPr>
            <p:cNvPr id="826" name="Google Shape;826;p28"/>
            <p:cNvSpPr/>
            <p:nvPr/>
          </p:nvSpPr>
          <p:spPr>
            <a:xfrm>
              <a:off x="3688688" y="2442488"/>
              <a:ext cx="1768211" cy="969662"/>
            </a:xfrm>
            <a:custGeom>
              <a:avLst/>
              <a:gdLst/>
              <a:ahLst/>
              <a:cxnLst/>
              <a:rect l="l" t="t" r="r" b="b"/>
              <a:pathLst>
                <a:path w="12110" h="10874" extrusionOk="0">
                  <a:moveTo>
                    <a:pt x="9611" y="3081"/>
                  </a:moveTo>
                  <a:lnTo>
                    <a:pt x="1" y="1"/>
                  </a:lnTo>
                  <a:lnTo>
                    <a:pt x="1" y="6329"/>
                  </a:lnTo>
                  <a:lnTo>
                    <a:pt x="9611" y="9409"/>
                  </a:lnTo>
                  <a:lnTo>
                    <a:pt x="12110" y="10873"/>
                  </a:lnTo>
                  <a:lnTo>
                    <a:pt x="12110" y="4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3688688" y="2442488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5091976" y="2717205"/>
              <a:ext cx="364885" cy="694921"/>
            </a:xfrm>
            <a:custGeom>
              <a:avLst/>
              <a:gdLst/>
              <a:ahLst/>
              <a:cxnLst/>
              <a:rect l="l" t="t" r="r" b="b"/>
              <a:pathLst>
                <a:path w="2499" h="7793" extrusionOk="0">
                  <a:moveTo>
                    <a:pt x="0" y="0"/>
                  </a:moveTo>
                  <a:lnTo>
                    <a:pt x="0" y="6328"/>
                  </a:lnTo>
                  <a:lnTo>
                    <a:pt x="2499" y="7792"/>
                  </a:lnTo>
                  <a:lnTo>
                    <a:pt x="2499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688688" y="1781150"/>
              <a:ext cx="1768211" cy="970018"/>
            </a:xfrm>
            <a:custGeom>
              <a:avLst/>
              <a:gdLst/>
              <a:ahLst/>
              <a:cxnLst/>
              <a:rect l="l" t="t" r="r" b="b"/>
              <a:pathLst>
                <a:path w="12110" h="10878" extrusionOk="0">
                  <a:moveTo>
                    <a:pt x="9611" y="3081"/>
                  </a:moveTo>
                  <a:lnTo>
                    <a:pt x="1" y="0"/>
                  </a:lnTo>
                  <a:lnTo>
                    <a:pt x="1" y="6329"/>
                  </a:lnTo>
                  <a:lnTo>
                    <a:pt x="9611" y="9409"/>
                  </a:lnTo>
                  <a:lnTo>
                    <a:pt x="12110" y="10878"/>
                  </a:lnTo>
                  <a:lnTo>
                    <a:pt x="12110" y="4549"/>
                  </a:lnTo>
                  <a:close/>
                </a:path>
              </a:pathLst>
            </a:custGeom>
            <a:solidFill>
              <a:srgbClr val="FAE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688688" y="1781150"/>
              <a:ext cx="357877" cy="634284"/>
            </a:xfrm>
            <a:custGeom>
              <a:avLst/>
              <a:gdLst/>
              <a:ahLst/>
              <a:cxnLst/>
              <a:rect l="l" t="t" r="r" b="b"/>
              <a:pathLst>
                <a:path w="2451" h="7113" extrusionOk="0">
                  <a:moveTo>
                    <a:pt x="1" y="0"/>
                  </a:moveTo>
                  <a:lnTo>
                    <a:pt x="1" y="6329"/>
                  </a:lnTo>
                  <a:lnTo>
                    <a:pt x="2450" y="7112"/>
                  </a:lnTo>
                  <a:lnTo>
                    <a:pt x="2450" y="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5091976" y="2055779"/>
              <a:ext cx="364885" cy="695367"/>
            </a:xfrm>
            <a:custGeom>
              <a:avLst/>
              <a:gdLst/>
              <a:ahLst/>
              <a:cxnLst/>
              <a:rect l="l" t="t" r="r" b="b"/>
              <a:pathLst>
                <a:path w="2499" h="7798" extrusionOk="0">
                  <a:moveTo>
                    <a:pt x="0" y="1"/>
                  </a:moveTo>
                  <a:lnTo>
                    <a:pt x="0" y="6329"/>
                  </a:lnTo>
                  <a:lnTo>
                    <a:pt x="2499" y="7798"/>
                  </a:lnTo>
                  <a:lnTo>
                    <a:pt x="2499" y="14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688688" y="3763914"/>
              <a:ext cx="1403472" cy="838222"/>
            </a:xfrm>
            <a:custGeom>
              <a:avLst/>
              <a:gdLst/>
              <a:ahLst/>
              <a:cxnLst/>
              <a:rect l="l" t="t" r="r" b="b"/>
              <a:pathLst>
                <a:path w="9612" h="9400" extrusionOk="0">
                  <a:moveTo>
                    <a:pt x="9611" y="9399"/>
                  </a:moveTo>
                  <a:lnTo>
                    <a:pt x="9611" y="3071"/>
                  </a:lnTo>
                  <a:lnTo>
                    <a:pt x="1" y="1"/>
                  </a:lnTo>
                  <a:lnTo>
                    <a:pt x="1" y="63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091976" y="4038931"/>
              <a:ext cx="364885" cy="695367"/>
            </a:xfrm>
            <a:custGeom>
              <a:avLst/>
              <a:gdLst/>
              <a:ahLst/>
              <a:cxnLst/>
              <a:rect l="l" t="t" r="r" b="b"/>
              <a:pathLst>
                <a:path w="2499" h="7798" extrusionOk="0">
                  <a:moveTo>
                    <a:pt x="0" y="0"/>
                  </a:moveTo>
                  <a:lnTo>
                    <a:pt x="0" y="6328"/>
                  </a:lnTo>
                  <a:lnTo>
                    <a:pt x="2499" y="7797"/>
                  </a:lnTo>
                  <a:lnTo>
                    <a:pt x="2499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688688" y="3102577"/>
              <a:ext cx="1403472" cy="838222"/>
            </a:xfrm>
            <a:custGeom>
              <a:avLst/>
              <a:gdLst/>
              <a:ahLst/>
              <a:cxnLst/>
              <a:rect l="l" t="t" r="r" b="b"/>
              <a:pathLst>
                <a:path w="9612" h="9400" extrusionOk="0">
                  <a:moveTo>
                    <a:pt x="9611" y="9399"/>
                  </a:moveTo>
                  <a:lnTo>
                    <a:pt x="9611" y="3076"/>
                  </a:lnTo>
                  <a:lnTo>
                    <a:pt x="1" y="0"/>
                  </a:lnTo>
                  <a:lnTo>
                    <a:pt x="1" y="63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5091976" y="3376759"/>
              <a:ext cx="364885" cy="694921"/>
            </a:xfrm>
            <a:custGeom>
              <a:avLst/>
              <a:gdLst/>
              <a:ahLst/>
              <a:cxnLst/>
              <a:rect l="l" t="t" r="r" b="b"/>
              <a:pathLst>
                <a:path w="2499" h="7793" extrusionOk="0">
                  <a:moveTo>
                    <a:pt x="0" y="1"/>
                  </a:moveTo>
                  <a:lnTo>
                    <a:pt x="0" y="6324"/>
                  </a:lnTo>
                  <a:lnTo>
                    <a:pt x="2499" y="7793"/>
                  </a:lnTo>
                  <a:lnTo>
                    <a:pt x="2499" y="1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688688" y="3104539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3688688" y="3762801"/>
              <a:ext cx="365031" cy="635622"/>
            </a:xfrm>
            <a:custGeom>
              <a:avLst/>
              <a:gdLst/>
              <a:ahLst/>
              <a:cxnLst/>
              <a:rect l="l" t="t" r="r" b="b"/>
              <a:pathLst>
                <a:path w="2500" h="7128" extrusionOk="0">
                  <a:moveTo>
                    <a:pt x="1" y="1"/>
                  </a:moveTo>
                  <a:lnTo>
                    <a:pt x="1" y="6329"/>
                  </a:lnTo>
                  <a:lnTo>
                    <a:pt x="2499" y="7127"/>
                  </a:lnTo>
                  <a:lnTo>
                    <a:pt x="2499" y="8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8"/>
          <p:cNvSpPr txBox="1"/>
          <p:nvPr/>
        </p:nvSpPr>
        <p:spPr>
          <a:xfrm>
            <a:off x="791784" y="1655076"/>
            <a:ext cx="2643315" cy="37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500" b="1">
                <a:solidFill>
                  <a:schemeClr val="accent4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</a:rPr>
              <a:t>Showing value</a:t>
            </a:r>
          </a:p>
        </p:txBody>
      </p:sp>
      <p:sp>
        <p:nvSpPr>
          <p:cNvPr id="846" name="Google Shape;846;p28"/>
          <p:cNvSpPr txBox="1"/>
          <p:nvPr/>
        </p:nvSpPr>
        <p:spPr>
          <a:xfrm>
            <a:off x="3914010" y="1756875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28"/>
          <p:cNvSpPr txBox="1"/>
          <p:nvPr/>
        </p:nvSpPr>
        <p:spPr>
          <a:xfrm>
            <a:off x="3914010" y="2433150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8" name="Google Shape;848;p28"/>
          <p:cNvSpPr txBox="1"/>
          <p:nvPr/>
        </p:nvSpPr>
        <p:spPr>
          <a:xfrm>
            <a:off x="3914010" y="3085600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9" name="Google Shape;849;p28"/>
          <p:cNvSpPr txBox="1"/>
          <p:nvPr/>
        </p:nvSpPr>
        <p:spPr>
          <a:xfrm>
            <a:off x="3914010" y="3757125"/>
            <a:ext cx="52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5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1" name="Google Shape;841;p28"/>
          <p:cNvSpPr txBox="1"/>
          <p:nvPr/>
        </p:nvSpPr>
        <p:spPr>
          <a:xfrm>
            <a:off x="5070562" y="2678615"/>
            <a:ext cx="3282578" cy="49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lnSpc>
                <a:spcPct val="114999"/>
              </a:lnSpc>
            </a:pPr>
            <a:r>
              <a:rPr lang="en" sz="2400" b="1">
                <a:solidFill>
                  <a:schemeClr val="accent3"/>
                </a:solidFill>
                <a:latin typeface="Fira Sans Extra Condensed"/>
              </a:rPr>
              <a:t>BMS + Booster Converters</a:t>
            </a:r>
          </a:p>
        </p:txBody>
      </p:sp>
      <p:sp>
        <p:nvSpPr>
          <p:cNvPr id="838" name="Google Shape;838;p28"/>
          <p:cNvSpPr txBox="1"/>
          <p:nvPr/>
        </p:nvSpPr>
        <p:spPr>
          <a:xfrm>
            <a:off x="790860" y="2952057"/>
            <a:ext cx="2349846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2500" b="1">
                <a:solidFill>
                  <a:schemeClr val="accent2"/>
                </a:solidFill>
                <a:latin typeface="Fira Sans Extra Condensed"/>
                <a:sym typeface="Fira Sans Extra Condensed"/>
              </a:rPr>
              <a:t>Solid Materials</a:t>
            </a:r>
            <a:endParaRPr lang="en-US"/>
          </a:p>
        </p:txBody>
      </p:sp>
      <p:sp>
        <p:nvSpPr>
          <p:cNvPr id="840" name="Google Shape;840;p28"/>
          <p:cNvSpPr txBox="1"/>
          <p:nvPr/>
        </p:nvSpPr>
        <p:spPr>
          <a:xfrm>
            <a:off x="5020016" y="3990084"/>
            <a:ext cx="3333124" cy="49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lnSpc>
                <a:spcPct val="114999"/>
              </a:lnSpc>
            </a:pPr>
            <a:r>
              <a:rPr lang="en" sz="2500" b="1">
                <a:solidFill>
                  <a:schemeClr val="accent1"/>
                </a:solidFill>
                <a:latin typeface="Fira Sans Extra Condensed"/>
              </a:rPr>
              <a:t>Solar Powered Chargers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Rural user incentives</a:t>
            </a:r>
          </a:p>
        </p:txBody>
      </p:sp>
      <p:sp>
        <p:nvSpPr>
          <p:cNvPr id="345" name="Google Shape;345;p22"/>
          <p:cNvSpPr/>
          <p:nvPr/>
        </p:nvSpPr>
        <p:spPr>
          <a:xfrm flipH="1">
            <a:off x="4076972" y="1515175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YOU DON'T EVER RUN OUT!</a:t>
            </a:r>
          </a:p>
        </p:txBody>
      </p:sp>
      <p:sp>
        <p:nvSpPr>
          <p:cNvPr id="346" name="Google Shape;346;p22"/>
          <p:cNvSpPr/>
          <p:nvPr/>
        </p:nvSpPr>
        <p:spPr>
          <a:xfrm flipH="1">
            <a:off x="4076972" y="2332100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Save Money Over Time</a:t>
            </a:r>
            <a:endParaRPr lang="en-US" sz="1600" b="1"/>
          </a:p>
        </p:txBody>
      </p:sp>
      <p:sp>
        <p:nvSpPr>
          <p:cNvPr id="347" name="Google Shape;347;p22"/>
          <p:cNvSpPr/>
          <p:nvPr/>
        </p:nvSpPr>
        <p:spPr>
          <a:xfrm flipH="1">
            <a:off x="4076972" y="3150326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No More Last-Minute Store Runs</a:t>
            </a:r>
            <a:endParaRPr lang="en-US" sz="1600" b="1"/>
          </a:p>
        </p:txBody>
      </p:sp>
      <p:sp>
        <p:nvSpPr>
          <p:cNvPr id="348" name="Google Shape;348;p22"/>
          <p:cNvSpPr/>
          <p:nvPr/>
        </p:nvSpPr>
        <p:spPr>
          <a:xfrm flipH="1">
            <a:off x="4076972" y="3967375"/>
            <a:ext cx="4374027" cy="546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r"/>
            <a:r>
              <a:rPr lang="en" sz="1600" b="1">
                <a:ea typeface="Roboto"/>
              </a:rPr>
              <a:t>Portable charging + Multi-Device Use</a:t>
            </a:r>
            <a:endParaRPr lang="en-US" sz="1600" b="1"/>
          </a:p>
        </p:txBody>
      </p:sp>
      <p:sp>
        <p:nvSpPr>
          <p:cNvPr id="349" name="Google Shape;349;p22"/>
          <p:cNvSpPr/>
          <p:nvPr/>
        </p:nvSpPr>
        <p:spPr>
          <a:xfrm flipH="1">
            <a:off x="8138859" y="1515175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0" name="Google Shape;350;p22"/>
          <p:cNvSpPr/>
          <p:nvPr/>
        </p:nvSpPr>
        <p:spPr>
          <a:xfrm flipH="1">
            <a:off x="8138859" y="2331109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2"/>
          <p:cNvSpPr/>
          <p:nvPr/>
        </p:nvSpPr>
        <p:spPr>
          <a:xfrm flipH="1">
            <a:off x="8138859" y="3148139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2"/>
          <p:cNvSpPr/>
          <p:nvPr/>
        </p:nvSpPr>
        <p:spPr>
          <a:xfrm flipH="1">
            <a:off x="8138859" y="3964067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3" name="Google Shape;353;p22"/>
          <p:cNvGrpSpPr/>
          <p:nvPr/>
        </p:nvGrpSpPr>
        <p:grpSpPr>
          <a:xfrm>
            <a:off x="350424" y="1088997"/>
            <a:ext cx="3889366" cy="4054502"/>
            <a:chOff x="562697" y="1088997"/>
            <a:chExt cx="3889366" cy="4054502"/>
          </a:xfrm>
        </p:grpSpPr>
        <p:grpSp>
          <p:nvGrpSpPr>
            <p:cNvPr id="354" name="Google Shape;354;p22"/>
            <p:cNvGrpSpPr/>
            <p:nvPr/>
          </p:nvGrpSpPr>
          <p:grpSpPr>
            <a:xfrm>
              <a:off x="562697" y="1333178"/>
              <a:ext cx="3889366" cy="3810321"/>
              <a:chOff x="562697" y="1333178"/>
              <a:chExt cx="3889366" cy="3810321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1503483" y="1333178"/>
                <a:ext cx="2948580" cy="3029928"/>
              </a:xfrm>
              <a:custGeom>
                <a:avLst/>
                <a:gdLst/>
                <a:ahLst/>
                <a:cxnLst/>
                <a:rect l="l" t="t" r="r" b="b"/>
                <a:pathLst>
                  <a:path w="142702" h="146639" extrusionOk="0">
                    <a:moveTo>
                      <a:pt x="34725" y="0"/>
                    </a:moveTo>
                    <a:cubicBezTo>
                      <a:pt x="34425" y="0"/>
                      <a:pt x="34158" y="267"/>
                      <a:pt x="34158" y="567"/>
                    </a:cubicBezTo>
                    <a:lnTo>
                      <a:pt x="34158" y="54206"/>
                    </a:lnTo>
                    <a:lnTo>
                      <a:pt x="534" y="54206"/>
                    </a:lnTo>
                    <a:cubicBezTo>
                      <a:pt x="234" y="54206"/>
                      <a:pt x="0" y="54473"/>
                      <a:pt x="0" y="54773"/>
                    </a:cubicBezTo>
                    <a:cubicBezTo>
                      <a:pt x="0" y="55073"/>
                      <a:pt x="234" y="55340"/>
                      <a:pt x="534" y="55340"/>
                    </a:cubicBezTo>
                    <a:lnTo>
                      <a:pt x="34725" y="55307"/>
                    </a:lnTo>
                    <a:cubicBezTo>
                      <a:pt x="35025" y="55307"/>
                      <a:pt x="35292" y="55040"/>
                      <a:pt x="35292" y="54739"/>
                    </a:cubicBezTo>
                    <a:lnTo>
                      <a:pt x="35292" y="1101"/>
                    </a:lnTo>
                    <a:lnTo>
                      <a:pt x="102173" y="1101"/>
                    </a:lnTo>
                    <a:cubicBezTo>
                      <a:pt x="102106" y="6505"/>
                      <a:pt x="101706" y="34625"/>
                      <a:pt x="101706" y="34758"/>
                    </a:cubicBezTo>
                    <a:cubicBezTo>
                      <a:pt x="101706" y="35059"/>
                      <a:pt x="101939" y="35326"/>
                      <a:pt x="102273" y="35326"/>
                    </a:cubicBezTo>
                    <a:lnTo>
                      <a:pt x="141568" y="35326"/>
                    </a:lnTo>
                    <a:lnTo>
                      <a:pt x="141601" y="77322"/>
                    </a:lnTo>
                    <a:lnTo>
                      <a:pt x="98304" y="77589"/>
                    </a:lnTo>
                    <a:cubicBezTo>
                      <a:pt x="98003" y="77589"/>
                      <a:pt x="97770" y="77856"/>
                      <a:pt x="97770" y="78156"/>
                    </a:cubicBezTo>
                    <a:lnTo>
                      <a:pt x="97536" y="106376"/>
                    </a:lnTo>
                    <a:lnTo>
                      <a:pt x="37360" y="106376"/>
                    </a:lnTo>
                    <a:cubicBezTo>
                      <a:pt x="37060" y="106376"/>
                      <a:pt x="36826" y="106610"/>
                      <a:pt x="36793" y="106910"/>
                    </a:cubicBezTo>
                    <a:cubicBezTo>
                      <a:pt x="36693" y="117384"/>
                      <a:pt x="36393" y="144604"/>
                      <a:pt x="36259" y="145938"/>
                    </a:cubicBezTo>
                    <a:cubicBezTo>
                      <a:pt x="36259" y="145971"/>
                      <a:pt x="36259" y="146038"/>
                      <a:pt x="36259" y="146071"/>
                    </a:cubicBezTo>
                    <a:cubicBezTo>
                      <a:pt x="36259" y="146372"/>
                      <a:pt x="36493" y="146639"/>
                      <a:pt x="36826" y="146639"/>
                    </a:cubicBezTo>
                    <a:lnTo>
                      <a:pt x="103541" y="146639"/>
                    </a:lnTo>
                    <a:cubicBezTo>
                      <a:pt x="103707" y="146639"/>
                      <a:pt x="103841" y="146572"/>
                      <a:pt x="103941" y="146438"/>
                    </a:cubicBezTo>
                    <a:cubicBezTo>
                      <a:pt x="104041" y="146338"/>
                      <a:pt x="104108" y="146205"/>
                      <a:pt x="104108" y="146071"/>
                    </a:cubicBezTo>
                    <a:lnTo>
                      <a:pt x="104074" y="124056"/>
                    </a:lnTo>
                    <a:lnTo>
                      <a:pt x="120419" y="124022"/>
                    </a:lnTo>
                    <a:cubicBezTo>
                      <a:pt x="120720" y="124022"/>
                      <a:pt x="120953" y="123789"/>
                      <a:pt x="120953" y="123455"/>
                    </a:cubicBezTo>
                    <a:cubicBezTo>
                      <a:pt x="120953" y="123155"/>
                      <a:pt x="120720" y="122922"/>
                      <a:pt x="120419" y="122922"/>
                    </a:cubicBezTo>
                    <a:lnTo>
                      <a:pt x="103507" y="122955"/>
                    </a:lnTo>
                    <a:cubicBezTo>
                      <a:pt x="103207" y="122955"/>
                      <a:pt x="102974" y="123222"/>
                      <a:pt x="102974" y="123522"/>
                    </a:cubicBezTo>
                    <a:lnTo>
                      <a:pt x="103007" y="145504"/>
                    </a:lnTo>
                    <a:lnTo>
                      <a:pt x="37393" y="145504"/>
                    </a:lnTo>
                    <a:cubicBezTo>
                      <a:pt x="37427" y="145238"/>
                      <a:pt x="37427" y="144871"/>
                      <a:pt x="37427" y="144404"/>
                    </a:cubicBezTo>
                    <a:cubicBezTo>
                      <a:pt x="37460" y="143336"/>
                      <a:pt x="37493" y="141802"/>
                      <a:pt x="37527" y="139967"/>
                    </a:cubicBezTo>
                    <a:cubicBezTo>
                      <a:pt x="37560" y="136298"/>
                      <a:pt x="37627" y="131394"/>
                      <a:pt x="37694" y="126491"/>
                    </a:cubicBezTo>
                    <a:cubicBezTo>
                      <a:pt x="37794" y="118085"/>
                      <a:pt x="37894" y="109679"/>
                      <a:pt x="37927" y="107477"/>
                    </a:cubicBezTo>
                    <a:lnTo>
                      <a:pt x="98103" y="107477"/>
                    </a:lnTo>
                    <a:cubicBezTo>
                      <a:pt x="98404" y="107477"/>
                      <a:pt x="98637" y="107244"/>
                      <a:pt x="98637" y="106943"/>
                    </a:cubicBezTo>
                    <a:lnTo>
                      <a:pt x="98871" y="78723"/>
                    </a:lnTo>
                    <a:lnTo>
                      <a:pt x="142168" y="78423"/>
                    </a:lnTo>
                    <a:cubicBezTo>
                      <a:pt x="142468" y="78423"/>
                      <a:pt x="142702" y="78190"/>
                      <a:pt x="142702" y="77889"/>
                    </a:cubicBezTo>
                    <a:lnTo>
                      <a:pt x="142702" y="34758"/>
                    </a:lnTo>
                    <a:cubicBezTo>
                      <a:pt x="142702" y="34458"/>
                      <a:pt x="142435" y="34191"/>
                      <a:pt x="142135" y="34191"/>
                    </a:cubicBezTo>
                    <a:lnTo>
                      <a:pt x="102840" y="34191"/>
                    </a:lnTo>
                    <a:cubicBezTo>
                      <a:pt x="102873" y="29788"/>
                      <a:pt x="103274" y="868"/>
                      <a:pt x="103274" y="567"/>
                    </a:cubicBezTo>
                    <a:cubicBezTo>
                      <a:pt x="103274" y="434"/>
                      <a:pt x="103240" y="267"/>
                      <a:pt x="103107" y="167"/>
                    </a:cubicBezTo>
                    <a:cubicBezTo>
                      <a:pt x="103007" y="67"/>
                      <a:pt x="102873" y="0"/>
                      <a:pt x="1027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356;p22"/>
              <p:cNvGrpSpPr/>
              <p:nvPr/>
            </p:nvGrpSpPr>
            <p:grpSpPr>
              <a:xfrm>
                <a:off x="2137009" y="2499422"/>
                <a:ext cx="1330252" cy="676862"/>
                <a:chOff x="4123788" y="3268150"/>
                <a:chExt cx="1609500" cy="818950"/>
              </a:xfrm>
            </p:grpSpPr>
            <p:sp>
              <p:nvSpPr>
                <p:cNvPr id="357" name="Google Shape;357;p22"/>
                <p:cNvSpPr/>
                <p:nvPr/>
              </p:nvSpPr>
              <p:spPr>
                <a:xfrm>
                  <a:off x="4179663" y="3703475"/>
                  <a:ext cx="1182525" cy="27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1" h="11142" extrusionOk="0">
                      <a:moveTo>
                        <a:pt x="2202" y="0"/>
                      </a:moveTo>
                      <a:lnTo>
                        <a:pt x="0" y="3936"/>
                      </a:lnTo>
                      <a:lnTo>
                        <a:pt x="467" y="11141"/>
                      </a:lnTo>
                      <a:lnTo>
                        <a:pt x="47301" y="11141"/>
                      </a:lnTo>
                      <a:lnTo>
                        <a:pt x="4730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2"/>
                <p:cNvSpPr/>
                <p:nvPr/>
              </p:nvSpPr>
              <p:spPr>
                <a:xfrm>
                  <a:off x="4936863" y="3756825"/>
                  <a:ext cx="202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7" h="13211" extrusionOk="0">
                      <a:moveTo>
                        <a:pt x="4070" y="1"/>
                      </a:moveTo>
                      <a:cubicBezTo>
                        <a:pt x="1835" y="1"/>
                        <a:pt x="0" y="2970"/>
                        <a:pt x="0" y="6606"/>
                      </a:cubicBezTo>
                      <a:cubicBezTo>
                        <a:pt x="34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305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4953538" y="4038700"/>
                  <a:ext cx="8507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403" y="1935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2"/>
                <p:cNvSpPr/>
                <p:nvPr/>
              </p:nvSpPr>
              <p:spPr>
                <a:xfrm>
                  <a:off x="4952713" y="3756825"/>
                  <a:ext cx="85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36" y="1969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2"/>
                <p:cNvSpPr/>
                <p:nvPr/>
              </p:nvSpPr>
              <p:spPr>
                <a:xfrm>
                  <a:off x="4851813" y="3756825"/>
                  <a:ext cx="2026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6" h="13211" extrusionOk="0">
                      <a:moveTo>
                        <a:pt x="4036" y="1"/>
                      </a:moveTo>
                      <a:cubicBezTo>
                        <a:pt x="1801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36" y="13210"/>
                      </a:cubicBezTo>
                      <a:cubicBezTo>
                        <a:pt x="6271" y="13210"/>
                        <a:pt x="8106" y="10275"/>
                        <a:pt x="8106" y="6606"/>
                      </a:cubicBezTo>
                      <a:cubicBezTo>
                        <a:pt x="8106" y="2970"/>
                        <a:pt x="6271" y="1"/>
                        <a:pt x="4036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2"/>
                <p:cNvSpPr/>
                <p:nvPr/>
              </p:nvSpPr>
              <p:spPr>
                <a:xfrm>
                  <a:off x="4910188" y="3823550"/>
                  <a:ext cx="10425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7873" extrusionOk="0">
                      <a:moveTo>
                        <a:pt x="2068" y="1"/>
                      </a:moveTo>
                      <a:cubicBezTo>
                        <a:pt x="901" y="267"/>
                        <a:pt x="0" y="1935"/>
                        <a:pt x="0" y="3937"/>
                      </a:cubicBezTo>
                      <a:cubicBezTo>
                        <a:pt x="0" y="5938"/>
                        <a:pt x="901" y="7606"/>
                        <a:pt x="2068" y="7873"/>
                      </a:cubicBezTo>
                      <a:cubicBezTo>
                        <a:pt x="3269" y="7606"/>
                        <a:pt x="4170" y="5938"/>
                        <a:pt x="4170" y="3937"/>
                      </a:cubicBezTo>
                      <a:cubicBezTo>
                        <a:pt x="4170" y="1935"/>
                        <a:pt x="3269" y="267"/>
                        <a:pt x="2068" y="1"/>
                      </a:cubicBezTo>
                      <a:close/>
                    </a:path>
                  </a:pathLst>
                </a:custGeom>
                <a:solidFill>
                  <a:srgbClr val="EEF4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4941038" y="3886925"/>
                  <a:ext cx="367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803" extrusionOk="0">
                      <a:moveTo>
                        <a:pt x="734" y="1"/>
                      </a:moveTo>
                      <a:cubicBezTo>
                        <a:pt x="300" y="1"/>
                        <a:pt x="0" y="634"/>
                        <a:pt x="0" y="1402"/>
                      </a:cubicBezTo>
                      <a:cubicBezTo>
                        <a:pt x="0" y="2169"/>
                        <a:pt x="300" y="2803"/>
                        <a:pt x="734" y="2803"/>
                      </a:cubicBezTo>
                      <a:cubicBezTo>
                        <a:pt x="1134" y="2803"/>
                        <a:pt x="1468" y="2169"/>
                        <a:pt x="1468" y="1402"/>
                      </a:cubicBezTo>
                      <a:cubicBezTo>
                        <a:pt x="1468" y="634"/>
                        <a:pt x="1134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2"/>
                <p:cNvSpPr/>
                <p:nvPr/>
              </p:nvSpPr>
              <p:spPr>
                <a:xfrm>
                  <a:off x="4298063" y="3756825"/>
                  <a:ext cx="2018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4" h="13211" extrusionOk="0">
                      <a:moveTo>
                        <a:pt x="4037" y="1"/>
                      </a:moveTo>
                      <a:cubicBezTo>
                        <a:pt x="1802" y="1"/>
                        <a:pt x="1" y="2970"/>
                        <a:pt x="1" y="6606"/>
                      </a:cubicBezTo>
                      <a:cubicBezTo>
                        <a:pt x="1" y="10275"/>
                        <a:pt x="1802" y="13210"/>
                        <a:pt x="4037" y="13210"/>
                      </a:cubicBezTo>
                      <a:cubicBezTo>
                        <a:pt x="6272" y="13210"/>
                        <a:pt x="8073" y="10275"/>
                        <a:pt x="8073" y="6606"/>
                      </a:cubicBezTo>
                      <a:cubicBezTo>
                        <a:pt x="8073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2"/>
                <p:cNvSpPr/>
                <p:nvPr/>
              </p:nvSpPr>
              <p:spPr>
                <a:xfrm>
                  <a:off x="4313913" y="4038700"/>
                  <a:ext cx="851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403" y="1935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4313088" y="3756825"/>
                  <a:ext cx="85925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36" y="1969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4212188" y="3756825"/>
                  <a:ext cx="2026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6" h="13211" extrusionOk="0">
                      <a:moveTo>
                        <a:pt x="4070" y="1"/>
                      </a:moveTo>
                      <a:cubicBezTo>
                        <a:pt x="1801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271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2"/>
                <p:cNvSpPr/>
                <p:nvPr/>
              </p:nvSpPr>
              <p:spPr>
                <a:xfrm>
                  <a:off x="4270563" y="3823550"/>
                  <a:ext cx="10425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7873" extrusionOk="0">
                      <a:moveTo>
                        <a:pt x="2068" y="1"/>
                      </a:moveTo>
                      <a:cubicBezTo>
                        <a:pt x="934" y="1"/>
                        <a:pt x="0" y="1768"/>
                        <a:pt x="0" y="3937"/>
                      </a:cubicBezTo>
                      <a:cubicBezTo>
                        <a:pt x="0" y="6105"/>
                        <a:pt x="934" y="7873"/>
                        <a:pt x="2068" y="7873"/>
                      </a:cubicBezTo>
                      <a:cubicBezTo>
                        <a:pt x="3236" y="7873"/>
                        <a:pt x="4170" y="6105"/>
                        <a:pt x="4170" y="3937"/>
                      </a:cubicBezTo>
                      <a:cubicBezTo>
                        <a:pt x="4170" y="1768"/>
                        <a:pt x="3236" y="1"/>
                        <a:pt x="2068" y="1"/>
                      </a:cubicBezTo>
                      <a:close/>
                    </a:path>
                  </a:pathLst>
                </a:custGeom>
                <a:solidFill>
                  <a:srgbClr val="EEF4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2"/>
                <p:cNvSpPr/>
                <p:nvPr/>
              </p:nvSpPr>
              <p:spPr>
                <a:xfrm>
                  <a:off x="4301413" y="3886925"/>
                  <a:ext cx="367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803" extrusionOk="0">
                      <a:moveTo>
                        <a:pt x="734" y="1"/>
                      </a:moveTo>
                      <a:cubicBezTo>
                        <a:pt x="334" y="1"/>
                        <a:pt x="0" y="634"/>
                        <a:pt x="0" y="1402"/>
                      </a:cubicBezTo>
                      <a:cubicBezTo>
                        <a:pt x="0" y="2169"/>
                        <a:pt x="334" y="2803"/>
                        <a:pt x="734" y="2803"/>
                      </a:cubicBezTo>
                      <a:cubicBezTo>
                        <a:pt x="1134" y="2803"/>
                        <a:pt x="1468" y="2169"/>
                        <a:pt x="1468" y="1402"/>
                      </a:cubicBezTo>
                      <a:cubicBezTo>
                        <a:pt x="1468" y="634"/>
                        <a:pt x="1134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4630813" y="3756825"/>
                  <a:ext cx="202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7" h="13211" extrusionOk="0">
                      <a:moveTo>
                        <a:pt x="4037" y="1"/>
                      </a:moveTo>
                      <a:cubicBezTo>
                        <a:pt x="1802" y="1"/>
                        <a:pt x="0" y="2970"/>
                        <a:pt x="0" y="6606"/>
                      </a:cubicBezTo>
                      <a:cubicBezTo>
                        <a:pt x="0" y="10275"/>
                        <a:pt x="1835" y="13210"/>
                        <a:pt x="4070" y="13210"/>
                      </a:cubicBezTo>
                      <a:cubicBezTo>
                        <a:pt x="6305" y="13210"/>
                        <a:pt x="8106" y="10275"/>
                        <a:pt x="8106" y="6606"/>
                      </a:cubicBezTo>
                      <a:cubicBezTo>
                        <a:pt x="8106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2"/>
                <p:cNvSpPr/>
                <p:nvPr/>
              </p:nvSpPr>
              <p:spPr>
                <a:xfrm>
                  <a:off x="4646663" y="4038700"/>
                  <a:ext cx="859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1936" extrusionOk="0">
                      <a:moveTo>
                        <a:pt x="0" y="1"/>
                      </a:moveTo>
                      <a:lnTo>
                        <a:pt x="0" y="1935"/>
                      </a:lnTo>
                      <a:lnTo>
                        <a:pt x="3436" y="1935"/>
                      </a:lnTo>
                      <a:lnTo>
                        <a:pt x="343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2"/>
                <p:cNvSpPr/>
                <p:nvPr/>
              </p:nvSpPr>
              <p:spPr>
                <a:xfrm>
                  <a:off x="4646663" y="3756825"/>
                  <a:ext cx="85075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970" extrusionOk="0">
                      <a:moveTo>
                        <a:pt x="0" y="1"/>
                      </a:moveTo>
                      <a:lnTo>
                        <a:pt x="0" y="1969"/>
                      </a:lnTo>
                      <a:lnTo>
                        <a:pt x="3403" y="1969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2"/>
                <p:cNvSpPr/>
                <p:nvPr/>
              </p:nvSpPr>
              <p:spPr>
                <a:xfrm>
                  <a:off x="4545738" y="3756825"/>
                  <a:ext cx="201850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4" h="13211" extrusionOk="0">
                      <a:moveTo>
                        <a:pt x="4037" y="1"/>
                      </a:moveTo>
                      <a:cubicBezTo>
                        <a:pt x="1802" y="1"/>
                        <a:pt x="1" y="2970"/>
                        <a:pt x="1" y="6606"/>
                      </a:cubicBezTo>
                      <a:cubicBezTo>
                        <a:pt x="1" y="10275"/>
                        <a:pt x="1802" y="13210"/>
                        <a:pt x="4037" y="13210"/>
                      </a:cubicBezTo>
                      <a:cubicBezTo>
                        <a:pt x="6272" y="13210"/>
                        <a:pt x="8073" y="10275"/>
                        <a:pt x="8073" y="6606"/>
                      </a:cubicBezTo>
                      <a:cubicBezTo>
                        <a:pt x="8073" y="2970"/>
                        <a:pt x="6272" y="1"/>
                        <a:pt x="4037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2"/>
                <p:cNvSpPr/>
                <p:nvPr/>
              </p:nvSpPr>
              <p:spPr>
                <a:xfrm>
                  <a:off x="4603288" y="3823550"/>
                  <a:ext cx="105100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7873" extrusionOk="0">
                      <a:moveTo>
                        <a:pt x="2102" y="1"/>
                      </a:moveTo>
                      <a:cubicBezTo>
                        <a:pt x="935" y="267"/>
                        <a:pt x="1" y="1935"/>
                        <a:pt x="34" y="3937"/>
                      </a:cubicBezTo>
                      <a:cubicBezTo>
                        <a:pt x="34" y="5938"/>
                        <a:pt x="935" y="7606"/>
                        <a:pt x="2102" y="7873"/>
                      </a:cubicBezTo>
                      <a:cubicBezTo>
                        <a:pt x="3303" y="7606"/>
                        <a:pt x="4204" y="5938"/>
                        <a:pt x="4204" y="3937"/>
                      </a:cubicBezTo>
                      <a:cubicBezTo>
                        <a:pt x="4170" y="1935"/>
                        <a:pt x="3270" y="267"/>
                        <a:pt x="2102" y="1"/>
                      </a:cubicBezTo>
                      <a:close/>
                    </a:path>
                  </a:pathLst>
                </a:custGeom>
                <a:solidFill>
                  <a:srgbClr val="F7D3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2"/>
                <p:cNvSpPr/>
                <p:nvPr/>
              </p:nvSpPr>
              <p:spPr>
                <a:xfrm>
                  <a:off x="4634138" y="3886925"/>
                  <a:ext cx="3672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2803" extrusionOk="0">
                      <a:moveTo>
                        <a:pt x="735" y="1"/>
                      </a:moveTo>
                      <a:cubicBezTo>
                        <a:pt x="334" y="1"/>
                        <a:pt x="1" y="634"/>
                        <a:pt x="1" y="1402"/>
                      </a:cubicBezTo>
                      <a:cubicBezTo>
                        <a:pt x="1" y="2169"/>
                        <a:pt x="334" y="2803"/>
                        <a:pt x="735" y="2803"/>
                      </a:cubicBezTo>
                      <a:cubicBezTo>
                        <a:pt x="1135" y="2803"/>
                        <a:pt x="1469" y="2169"/>
                        <a:pt x="1469" y="1402"/>
                      </a:cubicBezTo>
                      <a:cubicBezTo>
                        <a:pt x="1469" y="634"/>
                        <a:pt x="1135" y="1"/>
                        <a:pt x="735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2"/>
                <p:cNvSpPr/>
                <p:nvPr/>
              </p:nvSpPr>
              <p:spPr>
                <a:xfrm>
                  <a:off x="5465563" y="3756825"/>
                  <a:ext cx="19767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13211" extrusionOk="0">
                      <a:moveTo>
                        <a:pt x="3970" y="1"/>
                      </a:moveTo>
                      <a:cubicBezTo>
                        <a:pt x="1769" y="1"/>
                        <a:pt x="1" y="2970"/>
                        <a:pt x="1" y="6606"/>
                      </a:cubicBezTo>
                      <a:cubicBezTo>
                        <a:pt x="1" y="10275"/>
                        <a:pt x="1769" y="13210"/>
                        <a:pt x="3970" y="13210"/>
                      </a:cubicBezTo>
                      <a:cubicBezTo>
                        <a:pt x="6139" y="13210"/>
                        <a:pt x="7907" y="10275"/>
                        <a:pt x="7907" y="6606"/>
                      </a:cubicBezTo>
                      <a:cubicBezTo>
                        <a:pt x="7907" y="2970"/>
                        <a:pt x="6139" y="1"/>
                        <a:pt x="39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2"/>
                <p:cNvSpPr/>
                <p:nvPr/>
              </p:nvSpPr>
              <p:spPr>
                <a:xfrm>
                  <a:off x="5481413" y="4038700"/>
                  <a:ext cx="8260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1936" extrusionOk="0">
                      <a:moveTo>
                        <a:pt x="1" y="1"/>
                      </a:moveTo>
                      <a:lnTo>
                        <a:pt x="1" y="1935"/>
                      </a:lnTo>
                      <a:lnTo>
                        <a:pt x="3303" y="1935"/>
                      </a:lnTo>
                      <a:lnTo>
                        <a:pt x="33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2"/>
                <p:cNvSpPr/>
                <p:nvPr/>
              </p:nvSpPr>
              <p:spPr>
                <a:xfrm>
                  <a:off x="5481413" y="3756825"/>
                  <a:ext cx="826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1970" extrusionOk="0">
                      <a:moveTo>
                        <a:pt x="1" y="1"/>
                      </a:moveTo>
                      <a:lnTo>
                        <a:pt x="1" y="1969"/>
                      </a:lnTo>
                      <a:lnTo>
                        <a:pt x="3303" y="1969"/>
                      </a:lnTo>
                      <a:lnTo>
                        <a:pt x="330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2"/>
                <p:cNvSpPr/>
                <p:nvPr/>
              </p:nvSpPr>
              <p:spPr>
                <a:xfrm>
                  <a:off x="5383013" y="3756825"/>
                  <a:ext cx="196825" cy="3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13211" extrusionOk="0">
                      <a:moveTo>
                        <a:pt x="3937" y="1"/>
                      </a:moveTo>
                      <a:cubicBezTo>
                        <a:pt x="1735" y="1"/>
                        <a:pt x="1" y="2970"/>
                        <a:pt x="1" y="6606"/>
                      </a:cubicBezTo>
                      <a:cubicBezTo>
                        <a:pt x="1" y="10275"/>
                        <a:pt x="1735" y="13210"/>
                        <a:pt x="3937" y="13210"/>
                      </a:cubicBezTo>
                      <a:cubicBezTo>
                        <a:pt x="6105" y="13210"/>
                        <a:pt x="7873" y="10275"/>
                        <a:pt x="7873" y="6606"/>
                      </a:cubicBezTo>
                      <a:cubicBezTo>
                        <a:pt x="7873" y="2970"/>
                        <a:pt x="6105" y="1"/>
                        <a:pt x="3937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2"/>
                <p:cNvSpPr/>
                <p:nvPr/>
              </p:nvSpPr>
              <p:spPr>
                <a:xfrm>
                  <a:off x="5438888" y="3823550"/>
                  <a:ext cx="101775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7873" extrusionOk="0">
                      <a:moveTo>
                        <a:pt x="2035" y="1"/>
                      </a:moveTo>
                      <a:cubicBezTo>
                        <a:pt x="901" y="267"/>
                        <a:pt x="0" y="1935"/>
                        <a:pt x="0" y="3937"/>
                      </a:cubicBezTo>
                      <a:cubicBezTo>
                        <a:pt x="0" y="5938"/>
                        <a:pt x="901" y="7606"/>
                        <a:pt x="2035" y="7873"/>
                      </a:cubicBezTo>
                      <a:cubicBezTo>
                        <a:pt x="3203" y="7606"/>
                        <a:pt x="4070" y="5938"/>
                        <a:pt x="4070" y="3937"/>
                      </a:cubicBezTo>
                      <a:cubicBezTo>
                        <a:pt x="4070" y="1935"/>
                        <a:pt x="3203" y="267"/>
                        <a:pt x="2035" y="1"/>
                      </a:cubicBezTo>
                      <a:close/>
                    </a:path>
                  </a:pathLst>
                </a:custGeom>
                <a:solidFill>
                  <a:srgbClr val="F7D3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2"/>
                <p:cNvSpPr/>
                <p:nvPr/>
              </p:nvSpPr>
              <p:spPr>
                <a:xfrm>
                  <a:off x="5468913" y="3886925"/>
                  <a:ext cx="3587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2803" extrusionOk="0">
                      <a:moveTo>
                        <a:pt x="734" y="1"/>
                      </a:moveTo>
                      <a:cubicBezTo>
                        <a:pt x="301" y="101"/>
                        <a:pt x="0" y="701"/>
                        <a:pt x="0" y="1402"/>
                      </a:cubicBezTo>
                      <a:cubicBezTo>
                        <a:pt x="0" y="2102"/>
                        <a:pt x="334" y="2703"/>
                        <a:pt x="734" y="2803"/>
                      </a:cubicBezTo>
                      <a:cubicBezTo>
                        <a:pt x="1134" y="2703"/>
                        <a:pt x="1435" y="2102"/>
                        <a:pt x="1435" y="1402"/>
                      </a:cubicBezTo>
                      <a:cubicBezTo>
                        <a:pt x="1435" y="701"/>
                        <a:pt x="1134" y="101"/>
                        <a:pt x="73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2"/>
                <p:cNvSpPr/>
                <p:nvPr/>
              </p:nvSpPr>
              <p:spPr>
                <a:xfrm>
                  <a:off x="4123788" y="3540850"/>
                  <a:ext cx="788075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3" h="17647" extrusionOk="0">
                      <a:moveTo>
                        <a:pt x="7572" y="0"/>
                      </a:moveTo>
                      <a:cubicBezTo>
                        <a:pt x="5804" y="0"/>
                        <a:pt x="4003" y="3169"/>
                        <a:pt x="4003" y="7072"/>
                      </a:cubicBezTo>
                      <a:cubicBezTo>
                        <a:pt x="0" y="9974"/>
                        <a:pt x="1034" y="15378"/>
                        <a:pt x="1034" y="15378"/>
                      </a:cubicBezTo>
                      <a:cubicBezTo>
                        <a:pt x="1261" y="17615"/>
                        <a:pt x="2780" y="17646"/>
                        <a:pt x="2865" y="17646"/>
                      </a:cubicBezTo>
                      <a:cubicBezTo>
                        <a:pt x="2868" y="17646"/>
                        <a:pt x="2869" y="17646"/>
                        <a:pt x="2869" y="17646"/>
                      </a:cubicBezTo>
                      <a:cubicBezTo>
                        <a:pt x="2669" y="16879"/>
                        <a:pt x="2569" y="16012"/>
                        <a:pt x="2569" y="15111"/>
                      </a:cubicBezTo>
                      <a:cubicBezTo>
                        <a:pt x="2569" y="11042"/>
                        <a:pt x="4437" y="7739"/>
                        <a:pt x="7539" y="7739"/>
                      </a:cubicBezTo>
                      <a:cubicBezTo>
                        <a:pt x="10775" y="7739"/>
                        <a:pt x="12543" y="11042"/>
                        <a:pt x="12543" y="15111"/>
                      </a:cubicBezTo>
                      <a:cubicBezTo>
                        <a:pt x="12543" y="15512"/>
                        <a:pt x="12509" y="15912"/>
                        <a:pt x="12476" y="16312"/>
                      </a:cubicBezTo>
                      <a:cubicBezTo>
                        <a:pt x="12376" y="17013"/>
                        <a:pt x="12909" y="17646"/>
                        <a:pt x="13577" y="17646"/>
                      </a:cubicBezTo>
                      <a:lnTo>
                        <a:pt x="22149" y="17646"/>
                      </a:lnTo>
                      <a:lnTo>
                        <a:pt x="28287" y="9240"/>
                      </a:lnTo>
                      <a:lnTo>
                        <a:pt x="31389" y="6572"/>
                      </a:lnTo>
                      <a:lnTo>
                        <a:pt x="31523" y="0"/>
                      </a:ln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2"/>
                <p:cNvSpPr/>
                <p:nvPr/>
              </p:nvSpPr>
              <p:spPr>
                <a:xfrm>
                  <a:off x="4367288" y="3524175"/>
                  <a:ext cx="443675" cy="4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7" h="18323" extrusionOk="0">
                      <a:moveTo>
                        <a:pt x="234" y="0"/>
                      </a:moveTo>
                      <a:cubicBezTo>
                        <a:pt x="234" y="0"/>
                        <a:pt x="1" y="367"/>
                        <a:pt x="67" y="868"/>
                      </a:cubicBezTo>
                      <a:cubicBezTo>
                        <a:pt x="901" y="5438"/>
                        <a:pt x="2069" y="9941"/>
                        <a:pt x="3603" y="14244"/>
                      </a:cubicBezTo>
                      <a:cubicBezTo>
                        <a:pt x="4003" y="15378"/>
                        <a:pt x="4437" y="16512"/>
                        <a:pt x="5204" y="17279"/>
                      </a:cubicBezTo>
                      <a:cubicBezTo>
                        <a:pt x="6168" y="18186"/>
                        <a:pt x="7421" y="18323"/>
                        <a:pt x="8656" y="18323"/>
                      </a:cubicBezTo>
                      <a:cubicBezTo>
                        <a:pt x="8874" y="18323"/>
                        <a:pt x="9092" y="18318"/>
                        <a:pt x="9307" y="18313"/>
                      </a:cubicBezTo>
                      <a:lnTo>
                        <a:pt x="17747" y="18313"/>
                      </a:lnTo>
                      <a:lnTo>
                        <a:pt x="17747" y="15545"/>
                      </a:lnTo>
                      <a:lnTo>
                        <a:pt x="15078" y="15545"/>
                      </a:lnTo>
                      <a:cubicBezTo>
                        <a:pt x="12710" y="9641"/>
                        <a:pt x="3937" y="34"/>
                        <a:pt x="3937" y="34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2"/>
                <p:cNvSpPr/>
                <p:nvPr/>
              </p:nvSpPr>
              <p:spPr>
                <a:xfrm>
                  <a:off x="4432338" y="3540025"/>
                  <a:ext cx="1300950" cy="45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38" h="18380" extrusionOk="0">
                      <a:moveTo>
                        <a:pt x="0" y="0"/>
                      </a:moveTo>
                      <a:cubicBezTo>
                        <a:pt x="801" y="4503"/>
                        <a:pt x="2135" y="8473"/>
                        <a:pt x="3836" y="12676"/>
                      </a:cubicBezTo>
                      <a:cubicBezTo>
                        <a:pt x="4237" y="13677"/>
                        <a:pt x="4670" y="14677"/>
                        <a:pt x="5471" y="15344"/>
                      </a:cubicBezTo>
                      <a:cubicBezTo>
                        <a:pt x="6572" y="16278"/>
                        <a:pt x="8106" y="16278"/>
                        <a:pt x="9541" y="16278"/>
                      </a:cubicBezTo>
                      <a:cubicBezTo>
                        <a:pt x="9985" y="16264"/>
                        <a:pt x="10409" y="16259"/>
                        <a:pt x="10823" y="16259"/>
                      </a:cubicBezTo>
                      <a:cubicBezTo>
                        <a:pt x="11953" y="16259"/>
                        <a:pt x="12999" y="16298"/>
                        <a:pt x="14129" y="16298"/>
                      </a:cubicBezTo>
                      <a:cubicBezTo>
                        <a:pt x="14543" y="16298"/>
                        <a:pt x="14967" y="16293"/>
                        <a:pt x="15411" y="16278"/>
                      </a:cubicBezTo>
                      <a:cubicBezTo>
                        <a:pt x="15411" y="16178"/>
                        <a:pt x="15411" y="16045"/>
                        <a:pt x="15411" y="15945"/>
                      </a:cubicBezTo>
                      <a:cubicBezTo>
                        <a:pt x="15411" y="10808"/>
                        <a:pt x="17513" y="7806"/>
                        <a:pt x="20482" y="7806"/>
                      </a:cubicBezTo>
                      <a:lnTo>
                        <a:pt x="20915" y="7772"/>
                      </a:lnTo>
                      <a:lnTo>
                        <a:pt x="21416" y="7772"/>
                      </a:lnTo>
                      <a:cubicBezTo>
                        <a:pt x="26252" y="7772"/>
                        <a:pt x="25785" y="15645"/>
                        <a:pt x="25785" y="15645"/>
                      </a:cubicBezTo>
                      <a:cubicBezTo>
                        <a:pt x="25785" y="17413"/>
                        <a:pt x="26553" y="18380"/>
                        <a:pt x="28287" y="18380"/>
                      </a:cubicBezTo>
                      <a:lnTo>
                        <a:pt x="50336" y="18380"/>
                      </a:lnTo>
                      <a:cubicBezTo>
                        <a:pt x="52038" y="18380"/>
                        <a:pt x="52004" y="15645"/>
                        <a:pt x="52004" y="15645"/>
                      </a:cubicBezTo>
                      <a:lnTo>
                        <a:pt x="52004" y="13910"/>
                      </a:lnTo>
                      <a:lnTo>
                        <a:pt x="52004" y="13443"/>
                      </a:lnTo>
                      <a:cubicBezTo>
                        <a:pt x="52004" y="11809"/>
                        <a:pt x="51304" y="10374"/>
                        <a:pt x="50236" y="9607"/>
                      </a:cubicBezTo>
                      <a:lnTo>
                        <a:pt x="50236" y="8073"/>
                      </a:lnTo>
                      <a:lnTo>
                        <a:pt x="50236" y="7105"/>
                      </a:lnTo>
                      <a:lnTo>
                        <a:pt x="50236" y="6872"/>
                      </a:lnTo>
                      <a:lnTo>
                        <a:pt x="50203" y="6872"/>
                      </a:lnTo>
                      <a:cubicBezTo>
                        <a:pt x="50103" y="3069"/>
                        <a:pt x="46834" y="33"/>
                        <a:pt x="43398" y="33"/>
                      </a:cubicBezTo>
                      <a:lnTo>
                        <a:pt x="19147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2"/>
                <p:cNvSpPr/>
                <p:nvPr/>
              </p:nvSpPr>
              <p:spPr>
                <a:xfrm>
                  <a:off x="4528238" y="3497475"/>
                  <a:ext cx="49870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8" h="1736" extrusionOk="0">
                      <a:moveTo>
                        <a:pt x="0" y="1"/>
                      </a:moveTo>
                      <a:lnTo>
                        <a:pt x="0" y="1735"/>
                      </a:lnTo>
                      <a:lnTo>
                        <a:pt x="19948" y="1735"/>
                      </a:lnTo>
                      <a:lnTo>
                        <a:pt x="1994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2"/>
                <p:cNvSpPr/>
                <p:nvPr/>
              </p:nvSpPr>
              <p:spPr>
                <a:xfrm>
                  <a:off x="4313088" y="3268150"/>
                  <a:ext cx="430325" cy="2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3" h="10909" extrusionOk="0">
                      <a:moveTo>
                        <a:pt x="10474" y="1"/>
                      </a:moveTo>
                      <a:cubicBezTo>
                        <a:pt x="4103" y="368"/>
                        <a:pt x="1168" y="6705"/>
                        <a:pt x="0" y="10908"/>
                      </a:cubicBezTo>
                      <a:lnTo>
                        <a:pt x="9073" y="10908"/>
                      </a:lnTo>
                      <a:cubicBezTo>
                        <a:pt x="13577" y="10908"/>
                        <a:pt x="17213" y="6038"/>
                        <a:pt x="17213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2"/>
                <p:cNvSpPr/>
                <p:nvPr/>
              </p:nvSpPr>
              <p:spPr>
                <a:xfrm>
                  <a:off x="4355613" y="3268150"/>
                  <a:ext cx="1145850" cy="2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4" h="10909" extrusionOk="0">
                      <a:moveTo>
                        <a:pt x="10975" y="1"/>
                      </a:moveTo>
                      <a:cubicBezTo>
                        <a:pt x="5338" y="1"/>
                        <a:pt x="1168" y="6138"/>
                        <a:pt x="1" y="10908"/>
                      </a:cubicBezTo>
                      <a:lnTo>
                        <a:pt x="45833" y="10908"/>
                      </a:lnTo>
                      <a:cubicBezTo>
                        <a:pt x="42331" y="3503"/>
                        <a:pt x="35759" y="1"/>
                        <a:pt x="2968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2"/>
                <p:cNvSpPr/>
                <p:nvPr/>
              </p:nvSpPr>
              <p:spPr>
                <a:xfrm>
                  <a:off x="5170363" y="3694300"/>
                  <a:ext cx="417825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701" extrusionOk="0">
                      <a:moveTo>
                        <a:pt x="367" y="0"/>
                      </a:moveTo>
                      <a:cubicBezTo>
                        <a:pt x="167" y="0"/>
                        <a:pt x="0" y="167"/>
                        <a:pt x="0" y="367"/>
                      </a:cubicBezTo>
                      <a:cubicBezTo>
                        <a:pt x="34" y="534"/>
                        <a:pt x="167" y="701"/>
                        <a:pt x="367" y="701"/>
                      </a:cubicBezTo>
                      <a:lnTo>
                        <a:pt x="16379" y="701"/>
                      </a:lnTo>
                      <a:cubicBezTo>
                        <a:pt x="16546" y="701"/>
                        <a:pt x="16712" y="534"/>
                        <a:pt x="16712" y="367"/>
                      </a:cubicBezTo>
                      <a:cubicBezTo>
                        <a:pt x="16712" y="167"/>
                        <a:pt x="16546" y="0"/>
                        <a:pt x="163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2"/>
                <p:cNvSpPr/>
                <p:nvPr/>
              </p:nvSpPr>
              <p:spPr>
                <a:xfrm>
                  <a:off x="4997738" y="3599225"/>
                  <a:ext cx="206000" cy="1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4504" extrusionOk="0">
                      <a:moveTo>
                        <a:pt x="1" y="0"/>
                      </a:moveTo>
                      <a:cubicBezTo>
                        <a:pt x="1" y="2502"/>
                        <a:pt x="2002" y="4504"/>
                        <a:pt x="4504" y="4504"/>
                      </a:cubicBezTo>
                      <a:lnTo>
                        <a:pt x="8240" y="4504"/>
                      </a:lnTo>
                      <a:cubicBezTo>
                        <a:pt x="8240" y="2035"/>
                        <a:pt x="6205" y="0"/>
                        <a:pt x="37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2"/>
                <p:cNvSpPr/>
                <p:nvPr/>
              </p:nvSpPr>
              <p:spPr>
                <a:xfrm>
                  <a:off x="5194538" y="3745150"/>
                  <a:ext cx="392825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3" h="2803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" y="1569"/>
                        <a:pt x="1268" y="2803"/>
                        <a:pt x="2769" y="2803"/>
                      </a:cubicBezTo>
                      <a:lnTo>
                        <a:pt x="12943" y="2803"/>
                      </a:lnTo>
                      <a:cubicBezTo>
                        <a:pt x="14478" y="2803"/>
                        <a:pt x="15712" y="1569"/>
                        <a:pt x="15712" y="34"/>
                      </a:cubicBezTo>
                      <a:lnTo>
                        <a:pt x="1571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2"/>
                <p:cNvSpPr/>
                <p:nvPr/>
              </p:nvSpPr>
              <p:spPr>
                <a:xfrm>
                  <a:off x="5578988" y="3605900"/>
                  <a:ext cx="108425" cy="10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4252" extrusionOk="0">
                      <a:moveTo>
                        <a:pt x="2769" y="0"/>
                      </a:moveTo>
                      <a:cubicBezTo>
                        <a:pt x="1268" y="734"/>
                        <a:pt x="0" y="2435"/>
                        <a:pt x="0" y="4237"/>
                      </a:cubicBezTo>
                      <a:cubicBezTo>
                        <a:pt x="0" y="4237"/>
                        <a:pt x="1839" y="4252"/>
                        <a:pt x="3124" y="4252"/>
                      </a:cubicBezTo>
                      <a:cubicBezTo>
                        <a:pt x="3766" y="4252"/>
                        <a:pt x="4270" y="4248"/>
                        <a:pt x="4337" y="4237"/>
                      </a:cubicBezTo>
                      <a:cubicBezTo>
                        <a:pt x="4337" y="2702"/>
                        <a:pt x="3736" y="1134"/>
                        <a:pt x="27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2"/>
                <p:cNvSpPr/>
                <p:nvPr/>
              </p:nvSpPr>
              <p:spPr>
                <a:xfrm>
                  <a:off x="4230513" y="3577550"/>
                  <a:ext cx="56750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0" h="1969" extrusionOk="0">
                      <a:moveTo>
                        <a:pt x="735" y="0"/>
                      </a:moveTo>
                      <a:cubicBezTo>
                        <a:pt x="335" y="0"/>
                        <a:pt x="1" y="334"/>
                        <a:pt x="1" y="734"/>
                      </a:cubicBezTo>
                      <a:lnTo>
                        <a:pt x="1" y="1234"/>
                      </a:lnTo>
                      <a:cubicBezTo>
                        <a:pt x="1" y="1635"/>
                        <a:pt x="335" y="1968"/>
                        <a:pt x="735" y="1968"/>
                      </a:cubicBezTo>
                      <a:lnTo>
                        <a:pt x="1535" y="1968"/>
                      </a:lnTo>
                      <a:cubicBezTo>
                        <a:pt x="1936" y="1968"/>
                        <a:pt x="2269" y="1635"/>
                        <a:pt x="2269" y="1234"/>
                      </a:cubicBezTo>
                      <a:lnTo>
                        <a:pt x="2269" y="734"/>
                      </a:lnTo>
                      <a:cubicBezTo>
                        <a:pt x="2269" y="334"/>
                        <a:pt x="1936" y="0"/>
                        <a:pt x="1535" y="0"/>
                      </a:cubicBezTo>
                      <a:close/>
                    </a:path>
                  </a:pathLst>
                </a:custGeom>
                <a:solidFill>
                  <a:srgbClr val="ED56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2"/>
                <p:cNvSpPr/>
                <p:nvPr/>
              </p:nvSpPr>
              <p:spPr>
                <a:xfrm>
                  <a:off x="4429838" y="3538350"/>
                  <a:ext cx="11342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4971" extrusionOk="0">
                      <a:moveTo>
                        <a:pt x="0" y="0"/>
                      </a:moveTo>
                      <a:cubicBezTo>
                        <a:pt x="301" y="1735"/>
                        <a:pt x="701" y="3369"/>
                        <a:pt x="1134" y="4971"/>
                      </a:cubicBezTo>
                      <a:cubicBezTo>
                        <a:pt x="3069" y="4537"/>
                        <a:pt x="4537" y="2702"/>
                        <a:pt x="4537" y="534"/>
                      </a:cubicBezTo>
                      <a:lnTo>
                        <a:pt x="45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2"/>
                <p:cNvSpPr/>
                <p:nvPr/>
              </p:nvSpPr>
              <p:spPr>
                <a:xfrm>
                  <a:off x="4439013" y="3319850"/>
                  <a:ext cx="1024925" cy="19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97" h="7840" extrusionOk="0">
                      <a:moveTo>
                        <a:pt x="7839" y="1"/>
                      </a:moveTo>
                      <a:cubicBezTo>
                        <a:pt x="2068" y="1"/>
                        <a:pt x="0" y="7840"/>
                        <a:pt x="0" y="7840"/>
                      </a:cubicBezTo>
                      <a:lnTo>
                        <a:pt x="40096" y="7773"/>
                      </a:lnTo>
                      <a:lnTo>
                        <a:pt x="40996" y="7740"/>
                      </a:lnTo>
                      <a:cubicBezTo>
                        <a:pt x="39362" y="5038"/>
                        <a:pt x="37260" y="2769"/>
                        <a:pt x="35225" y="1268"/>
                      </a:cubicBezTo>
                      <a:cubicBezTo>
                        <a:pt x="34125" y="468"/>
                        <a:pt x="32790" y="34"/>
                        <a:pt x="31423" y="34"/>
                      </a:cubicBezTo>
                      <a:cubicBezTo>
                        <a:pt x="31156" y="1"/>
                        <a:pt x="30956" y="1"/>
                        <a:pt x="307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2"/>
                <p:cNvSpPr/>
                <p:nvPr/>
              </p:nvSpPr>
              <p:spPr>
                <a:xfrm>
                  <a:off x="4867638" y="3314850"/>
                  <a:ext cx="175150" cy="20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8240" extrusionOk="0">
                      <a:moveTo>
                        <a:pt x="1" y="1"/>
                      </a:moveTo>
                      <a:cubicBezTo>
                        <a:pt x="1535" y="2269"/>
                        <a:pt x="2870" y="5038"/>
                        <a:pt x="4004" y="8240"/>
                      </a:cubicBezTo>
                      <a:lnTo>
                        <a:pt x="7006" y="8240"/>
                      </a:lnTo>
                      <a:cubicBezTo>
                        <a:pt x="5872" y="5038"/>
                        <a:pt x="4537" y="2269"/>
                        <a:pt x="30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2"/>
                <p:cNvSpPr/>
                <p:nvPr/>
              </p:nvSpPr>
              <p:spPr>
                <a:xfrm>
                  <a:off x="4859313" y="3486650"/>
                  <a:ext cx="118425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502" extrusionOk="0">
                      <a:moveTo>
                        <a:pt x="0" y="0"/>
                      </a:moveTo>
                      <a:cubicBezTo>
                        <a:pt x="0" y="701"/>
                        <a:pt x="501" y="1268"/>
                        <a:pt x="1134" y="1301"/>
                      </a:cubicBezTo>
                      <a:lnTo>
                        <a:pt x="4737" y="1501"/>
                      </a:lnTo>
                      <a:lnTo>
                        <a:pt x="47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2"/>
                <p:cNvSpPr/>
                <p:nvPr/>
              </p:nvSpPr>
              <p:spPr>
                <a:xfrm>
                  <a:off x="4859313" y="3449950"/>
                  <a:ext cx="117600" cy="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1435" extrusionOk="0">
                      <a:moveTo>
                        <a:pt x="3870" y="1"/>
                      </a:moveTo>
                      <a:lnTo>
                        <a:pt x="1134" y="167"/>
                      </a:lnTo>
                      <a:cubicBezTo>
                        <a:pt x="501" y="201"/>
                        <a:pt x="0" y="768"/>
                        <a:pt x="0" y="1435"/>
                      </a:cubicBezTo>
                      <a:lnTo>
                        <a:pt x="4704" y="1435"/>
                      </a:lnTo>
                      <a:lnTo>
                        <a:pt x="4704" y="901"/>
                      </a:lnTo>
                      <a:cubicBezTo>
                        <a:pt x="4704" y="401"/>
                        <a:pt x="4337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8" name="Google Shape;398;p22"/>
              <p:cNvSpPr/>
              <p:nvPr/>
            </p:nvSpPr>
            <p:spPr>
              <a:xfrm>
                <a:off x="3977755" y="3800588"/>
                <a:ext cx="235738" cy="167490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8106" extrusionOk="0">
                    <a:moveTo>
                      <a:pt x="6772" y="0"/>
                    </a:moveTo>
                    <a:lnTo>
                      <a:pt x="6772" y="701"/>
                    </a:lnTo>
                    <a:lnTo>
                      <a:pt x="4537" y="701"/>
                    </a:lnTo>
                    <a:cubicBezTo>
                      <a:pt x="2902" y="701"/>
                      <a:pt x="1501" y="1901"/>
                      <a:pt x="1234" y="3469"/>
                    </a:cubicBezTo>
                    <a:lnTo>
                      <a:pt x="567" y="3469"/>
                    </a:lnTo>
                    <a:cubicBezTo>
                      <a:pt x="267" y="3469"/>
                      <a:pt x="0" y="3736"/>
                      <a:pt x="0" y="4070"/>
                    </a:cubicBezTo>
                    <a:cubicBezTo>
                      <a:pt x="0" y="4370"/>
                      <a:pt x="267" y="4637"/>
                      <a:pt x="567" y="4637"/>
                    </a:cubicBezTo>
                    <a:lnTo>
                      <a:pt x="1234" y="4637"/>
                    </a:lnTo>
                    <a:cubicBezTo>
                      <a:pt x="1501" y="6238"/>
                      <a:pt x="2869" y="7439"/>
                      <a:pt x="4537" y="7439"/>
                    </a:cubicBezTo>
                    <a:lnTo>
                      <a:pt x="6772" y="7439"/>
                    </a:lnTo>
                    <a:lnTo>
                      <a:pt x="6772" y="8106"/>
                    </a:lnTo>
                    <a:lnTo>
                      <a:pt x="7906" y="8106"/>
                    </a:lnTo>
                    <a:lnTo>
                      <a:pt x="7906" y="7439"/>
                    </a:lnTo>
                    <a:lnTo>
                      <a:pt x="7906" y="6071"/>
                    </a:lnTo>
                    <a:lnTo>
                      <a:pt x="10808" y="6071"/>
                    </a:lnTo>
                    <a:cubicBezTo>
                      <a:pt x="11142" y="6071"/>
                      <a:pt x="11408" y="5838"/>
                      <a:pt x="11408" y="5504"/>
                    </a:cubicBezTo>
                    <a:cubicBezTo>
                      <a:pt x="11408" y="5204"/>
                      <a:pt x="11142" y="4937"/>
                      <a:pt x="10808" y="4937"/>
                    </a:cubicBezTo>
                    <a:lnTo>
                      <a:pt x="7906" y="4937"/>
                    </a:lnTo>
                    <a:lnTo>
                      <a:pt x="7906" y="3202"/>
                    </a:lnTo>
                    <a:lnTo>
                      <a:pt x="10808" y="3202"/>
                    </a:lnTo>
                    <a:cubicBezTo>
                      <a:pt x="11142" y="3202"/>
                      <a:pt x="11408" y="2936"/>
                      <a:pt x="11408" y="2602"/>
                    </a:cubicBezTo>
                    <a:cubicBezTo>
                      <a:pt x="11408" y="2302"/>
                      <a:pt x="11142" y="2035"/>
                      <a:pt x="10808" y="2035"/>
                    </a:cubicBezTo>
                    <a:lnTo>
                      <a:pt x="7906" y="2035"/>
                    </a:lnTo>
                    <a:lnTo>
                      <a:pt x="7906" y="701"/>
                    </a:lnTo>
                    <a:lnTo>
                      <a:pt x="79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689518" y="1746703"/>
                <a:ext cx="3675735" cy="2844524"/>
              </a:xfrm>
              <a:custGeom>
                <a:avLst/>
                <a:gdLst/>
                <a:ahLst/>
                <a:cxnLst/>
                <a:rect l="l" t="t" r="r" b="b"/>
                <a:pathLst>
                  <a:path w="177894" h="137666" extrusionOk="0">
                    <a:moveTo>
                      <a:pt x="134930" y="1"/>
                    </a:moveTo>
                    <a:cubicBezTo>
                      <a:pt x="134730" y="1"/>
                      <a:pt x="134596" y="167"/>
                      <a:pt x="134596" y="368"/>
                    </a:cubicBezTo>
                    <a:cubicBezTo>
                      <a:pt x="134596" y="534"/>
                      <a:pt x="134730" y="701"/>
                      <a:pt x="134930" y="701"/>
                    </a:cubicBezTo>
                    <a:lnTo>
                      <a:pt x="137699" y="701"/>
                    </a:lnTo>
                    <a:cubicBezTo>
                      <a:pt x="137899" y="701"/>
                      <a:pt x="138065" y="534"/>
                      <a:pt x="138065" y="368"/>
                    </a:cubicBezTo>
                    <a:cubicBezTo>
                      <a:pt x="138065" y="167"/>
                      <a:pt x="137899" y="1"/>
                      <a:pt x="137699" y="1"/>
                    </a:cubicBezTo>
                    <a:close/>
                    <a:moveTo>
                      <a:pt x="141868" y="1"/>
                    </a:moveTo>
                    <a:cubicBezTo>
                      <a:pt x="141668" y="1"/>
                      <a:pt x="141535" y="167"/>
                      <a:pt x="141535" y="368"/>
                    </a:cubicBezTo>
                    <a:cubicBezTo>
                      <a:pt x="141535" y="534"/>
                      <a:pt x="141668" y="701"/>
                      <a:pt x="141868" y="701"/>
                    </a:cubicBezTo>
                    <a:lnTo>
                      <a:pt x="144670" y="701"/>
                    </a:lnTo>
                    <a:cubicBezTo>
                      <a:pt x="144837" y="701"/>
                      <a:pt x="145004" y="534"/>
                      <a:pt x="145004" y="368"/>
                    </a:cubicBezTo>
                    <a:cubicBezTo>
                      <a:pt x="145004" y="167"/>
                      <a:pt x="144837" y="1"/>
                      <a:pt x="144670" y="1"/>
                    </a:cubicBezTo>
                    <a:close/>
                    <a:moveTo>
                      <a:pt x="148840" y="1"/>
                    </a:moveTo>
                    <a:cubicBezTo>
                      <a:pt x="148640" y="1"/>
                      <a:pt x="148473" y="167"/>
                      <a:pt x="148473" y="368"/>
                    </a:cubicBezTo>
                    <a:cubicBezTo>
                      <a:pt x="148473" y="534"/>
                      <a:pt x="148640" y="701"/>
                      <a:pt x="148840" y="701"/>
                    </a:cubicBezTo>
                    <a:lnTo>
                      <a:pt x="151608" y="701"/>
                    </a:lnTo>
                    <a:cubicBezTo>
                      <a:pt x="151809" y="701"/>
                      <a:pt x="151942" y="534"/>
                      <a:pt x="151942" y="368"/>
                    </a:cubicBezTo>
                    <a:cubicBezTo>
                      <a:pt x="151942" y="167"/>
                      <a:pt x="151809" y="1"/>
                      <a:pt x="151608" y="1"/>
                    </a:cubicBezTo>
                    <a:close/>
                    <a:moveTo>
                      <a:pt x="155778" y="1"/>
                    </a:moveTo>
                    <a:cubicBezTo>
                      <a:pt x="155578" y="1"/>
                      <a:pt x="155445" y="167"/>
                      <a:pt x="155445" y="368"/>
                    </a:cubicBezTo>
                    <a:cubicBezTo>
                      <a:pt x="155445" y="534"/>
                      <a:pt x="155578" y="701"/>
                      <a:pt x="155778" y="701"/>
                    </a:cubicBezTo>
                    <a:lnTo>
                      <a:pt x="158547" y="701"/>
                    </a:lnTo>
                    <a:cubicBezTo>
                      <a:pt x="158747" y="701"/>
                      <a:pt x="158914" y="534"/>
                      <a:pt x="158914" y="368"/>
                    </a:cubicBezTo>
                    <a:cubicBezTo>
                      <a:pt x="158914" y="167"/>
                      <a:pt x="158747" y="1"/>
                      <a:pt x="158547" y="1"/>
                    </a:cubicBezTo>
                    <a:close/>
                    <a:moveTo>
                      <a:pt x="162716" y="1"/>
                    </a:moveTo>
                    <a:cubicBezTo>
                      <a:pt x="162516" y="1"/>
                      <a:pt x="162383" y="167"/>
                      <a:pt x="162383" y="368"/>
                    </a:cubicBezTo>
                    <a:cubicBezTo>
                      <a:pt x="162383" y="534"/>
                      <a:pt x="162516" y="701"/>
                      <a:pt x="162716" y="701"/>
                    </a:cubicBezTo>
                    <a:lnTo>
                      <a:pt x="165518" y="701"/>
                    </a:lnTo>
                    <a:cubicBezTo>
                      <a:pt x="165685" y="701"/>
                      <a:pt x="165852" y="534"/>
                      <a:pt x="165852" y="368"/>
                    </a:cubicBezTo>
                    <a:cubicBezTo>
                      <a:pt x="165852" y="167"/>
                      <a:pt x="165685" y="1"/>
                      <a:pt x="165518" y="1"/>
                    </a:cubicBezTo>
                    <a:close/>
                    <a:moveTo>
                      <a:pt x="169688" y="1"/>
                    </a:moveTo>
                    <a:cubicBezTo>
                      <a:pt x="169488" y="1"/>
                      <a:pt x="169321" y="167"/>
                      <a:pt x="169321" y="368"/>
                    </a:cubicBezTo>
                    <a:cubicBezTo>
                      <a:pt x="169321" y="534"/>
                      <a:pt x="169488" y="701"/>
                      <a:pt x="169688" y="701"/>
                    </a:cubicBezTo>
                    <a:lnTo>
                      <a:pt x="172457" y="701"/>
                    </a:lnTo>
                    <a:cubicBezTo>
                      <a:pt x="172657" y="701"/>
                      <a:pt x="172790" y="534"/>
                      <a:pt x="172790" y="368"/>
                    </a:cubicBezTo>
                    <a:cubicBezTo>
                      <a:pt x="172790" y="167"/>
                      <a:pt x="172657" y="1"/>
                      <a:pt x="172457" y="1"/>
                    </a:cubicBezTo>
                    <a:close/>
                    <a:moveTo>
                      <a:pt x="176626" y="1"/>
                    </a:moveTo>
                    <a:cubicBezTo>
                      <a:pt x="176426" y="1"/>
                      <a:pt x="176293" y="167"/>
                      <a:pt x="176293" y="368"/>
                    </a:cubicBezTo>
                    <a:cubicBezTo>
                      <a:pt x="176293" y="534"/>
                      <a:pt x="176426" y="701"/>
                      <a:pt x="176626" y="701"/>
                    </a:cubicBezTo>
                    <a:lnTo>
                      <a:pt x="177193" y="701"/>
                    </a:lnTo>
                    <a:lnTo>
                      <a:pt x="177193" y="2202"/>
                    </a:lnTo>
                    <a:cubicBezTo>
                      <a:pt x="177193" y="2402"/>
                      <a:pt x="177327" y="2569"/>
                      <a:pt x="177527" y="2569"/>
                    </a:cubicBezTo>
                    <a:cubicBezTo>
                      <a:pt x="177727" y="2569"/>
                      <a:pt x="177894" y="2402"/>
                      <a:pt x="177894" y="2202"/>
                    </a:cubicBezTo>
                    <a:lnTo>
                      <a:pt x="177894" y="368"/>
                    </a:lnTo>
                    <a:cubicBezTo>
                      <a:pt x="177894" y="267"/>
                      <a:pt x="177861" y="167"/>
                      <a:pt x="177794" y="101"/>
                    </a:cubicBezTo>
                    <a:cubicBezTo>
                      <a:pt x="177727" y="34"/>
                      <a:pt x="177627" y="1"/>
                      <a:pt x="177560" y="1"/>
                    </a:cubicBezTo>
                    <a:close/>
                    <a:moveTo>
                      <a:pt x="132061" y="1302"/>
                    </a:moveTo>
                    <a:cubicBezTo>
                      <a:pt x="131861" y="1302"/>
                      <a:pt x="131694" y="1468"/>
                      <a:pt x="131694" y="1668"/>
                    </a:cubicBezTo>
                    <a:lnTo>
                      <a:pt x="131661" y="4437"/>
                    </a:lnTo>
                    <a:cubicBezTo>
                      <a:pt x="131661" y="4637"/>
                      <a:pt x="131794" y="4771"/>
                      <a:pt x="131994" y="4804"/>
                    </a:cubicBezTo>
                    <a:cubicBezTo>
                      <a:pt x="132195" y="4804"/>
                      <a:pt x="132361" y="4637"/>
                      <a:pt x="132361" y="4437"/>
                    </a:cubicBezTo>
                    <a:lnTo>
                      <a:pt x="132395" y="1668"/>
                    </a:lnTo>
                    <a:cubicBezTo>
                      <a:pt x="132395" y="1468"/>
                      <a:pt x="132261" y="1302"/>
                      <a:pt x="132061" y="1302"/>
                    </a:cubicBezTo>
                    <a:close/>
                    <a:moveTo>
                      <a:pt x="177494" y="6038"/>
                    </a:moveTo>
                    <a:cubicBezTo>
                      <a:pt x="177327" y="6038"/>
                      <a:pt x="177160" y="6172"/>
                      <a:pt x="177160" y="6372"/>
                    </a:cubicBezTo>
                    <a:lnTo>
                      <a:pt x="177160" y="9174"/>
                    </a:lnTo>
                    <a:cubicBezTo>
                      <a:pt x="177127" y="9341"/>
                      <a:pt x="177294" y="9507"/>
                      <a:pt x="177494" y="9507"/>
                    </a:cubicBezTo>
                    <a:cubicBezTo>
                      <a:pt x="177694" y="9507"/>
                      <a:pt x="177827" y="9341"/>
                      <a:pt x="177827" y="9174"/>
                    </a:cubicBezTo>
                    <a:lnTo>
                      <a:pt x="177861" y="6372"/>
                    </a:lnTo>
                    <a:cubicBezTo>
                      <a:pt x="177861" y="6205"/>
                      <a:pt x="177694" y="6038"/>
                      <a:pt x="177527" y="6038"/>
                    </a:cubicBezTo>
                    <a:close/>
                    <a:moveTo>
                      <a:pt x="131928" y="8273"/>
                    </a:moveTo>
                    <a:cubicBezTo>
                      <a:pt x="131761" y="8273"/>
                      <a:pt x="131594" y="8407"/>
                      <a:pt x="131594" y="8607"/>
                    </a:cubicBezTo>
                    <a:lnTo>
                      <a:pt x="131527" y="11375"/>
                    </a:lnTo>
                    <a:cubicBezTo>
                      <a:pt x="131527" y="11576"/>
                      <a:pt x="131694" y="11742"/>
                      <a:pt x="131894" y="11742"/>
                    </a:cubicBezTo>
                    <a:cubicBezTo>
                      <a:pt x="132095" y="11742"/>
                      <a:pt x="132228" y="11576"/>
                      <a:pt x="132228" y="11375"/>
                    </a:cubicBezTo>
                    <a:lnTo>
                      <a:pt x="132295" y="8607"/>
                    </a:lnTo>
                    <a:cubicBezTo>
                      <a:pt x="132295" y="8407"/>
                      <a:pt x="132128" y="8273"/>
                      <a:pt x="131928" y="8273"/>
                    </a:cubicBezTo>
                    <a:close/>
                    <a:moveTo>
                      <a:pt x="177460" y="12977"/>
                    </a:moveTo>
                    <a:cubicBezTo>
                      <a:pt x="177294" y="12977"/>
                      <a:pt x="177127" y="13143"/>
                      <a:pt x="177127" y="13343"/>
                    </a:cubicBezTo>
                    <a:lnTo>
                      <a:pt x="177093" y="16112"/>
                    </a:lnTo>
                    <a:cubicBezTo>
                      <a:pt x="177093" y="16312"/>
                      <a:pt x="177260" y="16446"/>
                      <a:pt x="177460" y="16446"/>
                    </a:cubicBezTo>
                    <a:cubicBezTo>
                      <a:pt x="177627" y="16446"/>
                      <a:pt x="177794" y="16312"/>
                      <a:pt x="177794" y="16112"/>
                    </a:cubicBezTo>
                    <a:lnTo>
                      <a:pt x="177827" y="13343"/>
                    </a:lnTo>
                    <a:cubicBezTo>
                      <a:pt x="177827" y="13143"/>
                      <a:pt x="177660" y="12977"/>
                      <a:pt x="177460" y="12977"/>
                    </a:cubicBezTo>
                    <a:close/>
                    <a:moveTo>
                      <a:pt x="131828" y="15211"/>
                    </a:moveTo>
                    <a:cubicBezTo>
                      <a:pt x="131628" y="15211"/>
                      <a:pt x="131461" y="15345"/>
                      <a:pt x="131461" y="15545"/>
                    </a:cubicBezTo>
                    <a:lnTo>
                      <a:pt x="131427" y="18347"/>
                    </a:lnTo>
                    <a:cubicBezTo>
                      <a:pt x="131427" y="18514"/>
                      <a:pt x="131561" y="18681"/>
                      <a:pt x="131761" y="18681"/>
                    </a:cubicBezTo>
                    <a:cubicBezTo>
                      <a:pt x="131961" y="18681"/>
                      <a:pt x="132128" y="18547"/>
                      <a:pt x="132128" y="18347"/>
                    </a:cubicBezTo>
                    <a:lnTo>
                      <a:pt x="132161" y="15578"/>
                    </a:lnTo>
                    <a:cubicBezTo>
                      <a:pt x="132161" y="15378"/>
                      <a:pt x="132028" y="15211"/>
                      <a:pt x="131828" y="15211"/>
                    </a:cubicBezTo>
                    <a:close/>
                    <a:moveTo>
                      <a:pt x="177427" y="19948"/>
                    </a:moveTo>
                    <a:cubicBezTo>
                      <a:pt x="177227" y="19948"/>
                      <a:pt x="177060" y="20082"/>
                      <a:pt x="177060" y="20282"/>
                    </a:cubicBezTo>
                    <a:lnTo>
                      <a:pt x="177060" y="23050"/>
                    </a:lnTo>
                    <a:cubicBezTo>
                      <a:pt x="177060" y="23251"/>
                      <a:pt x="177193" y="23417"/>
                      <a:pt x="177394" y="23417"/>
                    </a:cubicBezTo>
                    <a:cubicBezTo>
                      <a:pt x="177594" y="23417"/>
                      <a:pt x="177727" y="23251"/>
                      <a:pt x="177761" y="23050"/>
                    </a:cubicBezTo>
                    <a:lnTo>
                      <a:pt x="177761" y="20282"/>
                    </a:lnTo>
                    <a:cubicBezTo>
                      <a:pt x="177761" y="20082"/>
                      <a:pt x="177627" y="19948"/>
                      <a:pt x="177427" y="19948"/>
                    </a:cubicBezTo>
                    <a:close/>
                    <a:moveTo>
                      <a:pt x="131694" y="22150"/>
                    </a:moveTo>
                    <a:cubicBezTo>
                      <a:pt x="131527" y="22150"/>
                      <a:pt x="131361" y="22317"/>
                      <a:pt x="131361" y="22483"/>
                    </a:cubicBezTo>
                    <a:lnTo>
                      <a:pt x="131327" y="25285"/>
                    </a:lnTo>
                    <a:cubicBezTo>
                      <a:pt x="131294" y="25485"/>
                      <a:pt x="131461" y="25619"/>
                      <a:pt x="131661" y="25619"/>
                    </a:cubicBezTo>
                    <a:cubicBezTo>
                      <a:pt x="131861" y="25619"/>
                      <a:pt x="131994" y="25485"/>
                      <a:pt x="131994" y="25285"/>
                    </a:cubicBezTo>
                    <a:lnTo>
                      <a:pt x="132061" y="22517"/>
                    </a:lnTo>
                    <a:cubicBezTo>
                      <a:pt x="132061" y="22317"/>
                      <a:pt x="131894" y="22150"/>
                      <a:pt x="131694" y="22150"/>
                    </a:cubicBezTo>
                    <a:close/>
                    <a:moveTo>
                      <a:pt x="334" y="25252"/>
                    </a:moveTo>
                    <a:cubicBezTo>
                      <a:pt x="134" y="25252"/>
                      <a:pt x="0" y="25385"/>
                      <a:pt x="0" y="25586"/>
                    </a:cubicBezTo>
                    <a:cubicBezTo>
                      <a:pt x="0" y="25786"/>
                      <a:pt x="134" y="25919"/>
                      <a:pt x="334" y="25919"/>
                    </a:cubicBezTo>
                    <a:lnTo>
                      <a:pt x="2702" y="25919"/>
                    </a:lnTo>
                    <a:cubicBezTo>
                      <a:pt x="2902" y="25919"/>
                      <a:pt x="3036" y="25786"/>
                      <a:pt x="3036" y="25586"/>
                    </a:cubicBezTo>
                    <a:cubicBezTo>
                      <a:pt x="3036" y="25385"/>
                      <a:pt x="2902" y="25252"/>
                      <a:pt x="2702" y="25252"/>
                    </a:cubicBezTo>
                    <a:close/>
                    <a:moveTo>
                      <a:pt x="6872" y="25252"/>
                    </a:moveTo>
                    <a:cubicBezTo>
                      <a:pt x="6672" y="25252"/>
                      <a:pt x="6505" y="25385"/>
                      <a:pt x="6505" y="25586"/>
                    </a:cubicBezTo>
                    <a:cubicBezTo>
                      <a:pt x="6505" y="25786"/>
                      <a:pt x="6672" y="25919"/>
                      <a:pt x="6872" y="25919"/>
                    </a:cubicBezTo>
                    <a:lnTo>
                      <a:pt x="9640" y="25919"/>
                    </a:lnTo>
                    <a:cubicBezTo>
                      <a:pt x="9841" y="25919"/>
                      <a:pt x="10007" y="25786"/>
                      <a:pt x="10007" y="25586"/>
                    </a:cubicBezTo>
                    <a:cubicBezTo>
                      <a:pt x="10007" y="25385"/>
                      <a:pt x="9841" y="25252"/>
                      <a:pt x="9640" y="25252"/>
                    </a:cubicBezTo>
                    <a:close/>
                    <a:moveTo>
                      <a:pt x="13810" y="25252"/>
                    </a:moveTo>
                    <a:cubicBezTo>
                      <a:pt x="13610" y="25252"/>
                      <a:pt x="13477" y="25385"/>
                      <a:pt x="13477" y="25586"/>
                    </a:cubicBezTo>
                    <a:cubicBezTo>
                      <a:pt x="13477" y="25786"/>
                      <a:pt x="13610" y="25919"/>
                      <a:pt x="13810" y="25919"/>
                    </a:cubicBezTo>
                    <a:lnTo>
                      <a:pt x="16612" y="25919"/>
                    </a:lnTo>
                    <a:cubicBezTo>
                      <a:pt x="16779" y="25919"/>
                      <a:pt x="16946" y="25786"/>
                      <a:pt x="16946" y="25586"/>
                    </a:cubicBezTo>
                    <a:cubicBezTo>
                      <a:pt x="16946" y="25385"/>
                      <a:pt x="16779" y="25252"/>
                      <a:pt x="16612" y="25252"/>
                    </a:cubicBezTo>
                    <a:close/>
                    <a:moveTo>
                      <a:pt x="20748" y="25252"/>
                    </a:moveTo>
                    <a:cubicBezTo>
                      <a:pt x="20582" y="25252"/>
                      <a:pt x="20415" y="25385"/>
                      <a:pt x="20415" y="25586"/>
                    </a:cubicBezTo>
                    <a:cubicBezTo>
                      <a:pt x="20415" y="25786"/>
                      <a:pt x="20582" y="25919"/>
                      <a:pt x="20748" y="25919"/>
                    </a:cubicBezTo>
                    <a:lnTo>
                      <a:pt x="23550" y="25919"/>
                    </a:lnTo>
                    <a:cubicBezTo>
                      <a:pt x="23751" y="25919"/>
                      <a:pt x="23884" y="25786"/>
                      <a:pt x="23884" y="25586"/>
                    </a:cubicBezTo>
                    <a:cubicBezTo>
                      <a:pt x="23884" y="25385"/>
                      <a:pt x="23751" y="25252"/>
                      <a:pt x="23550" y="25252"/>
                    </a:cubicBezTo>
                    <a:close/>
                    <a:moveTo>
                      <a:pt x="27720" y="25252"/>
                    </a:moveTo>
                    <a:cubicBezTo>
                      <a:pt x="27520" y="25252"/>
                      <a:pt x="27353" y="25385"/>
                      <a:pt x="27353" y="25586"/>
                    </a:cubicBezTo>
                    <a:cubicBezTo>
                      <a:pt x="27353" y="25786"/>
                      <a:pt x="27520" y="25919"/>
                      <a:pt x="27720" y="25919"/>
                    </a:cubicBezTo>
                    <a:lnTo>
                      <a:pt x="30489" y="25919"/>
                    </a:lnTo>
                    <a:cubicBezTo>
                      <a:pt x="30689" y="25919"/>
                      <a:pt x="30856" y="25786"/>
                      <a:pt x="30856" y="25586"/>
                    </a:cubicBezTo>
                    <a:cubicBezTo>
                      <a:pt x="30856" y="25385"/>
                      <a:pt x="30689" y="25252"/>
                      <a:pt x="30489" y="25252"/>
                    </a:cubicBezTo>
                    <a:close/>
                    <a:moveTo>
                      <a:pt x="34658" y="25252"/>
                    </a:moveTo>
                    <a:cubicBezTo>
                      <a:pt x="34458" y="25252"/>
                      <a:pt x="34325" y="25385"/>
                      <a:pt x="34325" y="25586"/>
                    </a:cubicBezTo>
                    <a:cubicBezTo>
                      <a:pt x="34325" y="25786"/>
                      <a:pt x="34458" y="25919"/>
                      <a:pt x="34658" y="25919"/>
                    </a:cubicBezTo>
                    <a:lnTo>
                      <a:pt x="37460" y="25919"/>
                    </a:lnTo>
                    <a:cubicBezTo>
                      <a:pt x="37627" y="25919"/>
                      <a:pt x="37794" y="25786"/>
                      <a:pt x="37794" y="25586"/>
                    </a:cubicBezTo>
                    <a:cubicBezTo>
                      <a:pt x="37794" y="25385"/>
                      <a:pt x="37627" y="25252"/>
                      <a:pt x="37460" y="25252"/>
                    </a:cubicBezTo>
                    <a:close/>
                    <a:moveTo>
                      <a:pt x="41597" y="25252"/>
                    </a:moveTo>
                    <a:cubicBezTo>
                      <a:pt x="41430" y="25252"/>
                      <a:pt x="41263" y="25385"/>
                      <a:pt x="41263" y="25586"/>
                    </a:cubicBezTo>
                    <a:cubicBezTo>
                      <a:pt x="41263" y="25786"/>
                      <a:pt x="41430" y="25919"/>
                      <a:pt x="41597" y="25919"/>
                    </a:cubicBezTo>
                    <a:lnTo>
                      <a:pt x="44399" y="25919"/>
                    </a:lnTo>
                    <a:cubicBezTo>
                      <a:pt x="44599" y="25919"/>
                      <a:pt x="44732" y="25786"/>
                      <a:pt x="44732" y="25586"/>
                    </a:cubicBezTo>
                    <a:cubicBezTo>
                      <a:pt x="44732" y="25385"/>
                      <a:pt x="44599" y="25252"/>
                      <a:pt x="44399" y="25252"/>
                    </a:cubicBezTo>
                    <a:close/>
                    <a:moveTo>
                      <a:pt x="48568" y="25252"/>
                    </a:moveTo>
                    <a:cubicBezTo>
                      <a:pt x="48368" y="25252"/>
                      <a:pt x="48201" y="25385"/>
                      <a:pt x="48201" y="25586"/>
                    </a:cubicBezTo>
                    <a:cubicBezTo>
                      <a:pt x="48201" y="25786"/>
                      <a:pt x="48368" y="25919"/>
                      <a:pt x="48568" y="25919"/>
                    </a:cubicBezTo>
                    <a:lnTo>
                      <a:pt x="51337" y="25919"/>
                    </a:lnTo>
                    <a:cubicBezTo>
                      <a:pt x="51537" y="25919"/>
                      <a:pt x="51704" y="25786"/>
                      <a:pt x="51704" y="25586"/>
                    </a:cubicBezTo>
                    <a:cubicBezTo>
                      <a:pt x="51704" y="25385"/>
                      <a:pt x="51537" y="25252"/>
                      <a:pt x="51337" y="25252"/>
                    </a:cubicBezTo>
                    <a:close/>
                    <a:moveTo>
                      <a:pt x="55507" y="25252"/>
                    </a:moveTo>
                    <a:cubicBezTo>
                      <a:pt x="55306" y="25252"/>
                      <a:pt x="55173" y="25385"/>
                      <a:pt x="55173" y="25586"/>
                    </a:cubicBezTo>
                    <a:cubicBezTo>
                      <a:pt x="55173" y="25786"/>
                      <a:pt x="55306" y="25919"/>
                      <a:pt x="55507" y="25919"/>
                    </a:cubicBezTo>
                    <a:lnTo>
                      <a:pt x="58275" y="25919"/>
                    </a:lnTo>
                    <a:cubicBezTo>
                      <a:pt x="58475" y="25919"/>
                      <a:pt x="58642" y="25786"/>
                      <a:pt x="58642" y="25586"/>
                    </a:cubicBezTo>
                    <a:cubicBezTo>
                      <a:pt x="58642" y="25385"/>
                      <a:pt x="58475" y="25252"/>
                      <a:pt x="58275" y="25252"/>
                    </a:cubicBezTo>
                    <a:close/>
                    <a:moveTo>
                      <a:pt x="62445" y="25252"/>
                    </a:moveTo>
                    <a:cubicBezTo>
                      <a:pt x="62278" y="25252"/>
                      <a:pt x="62111" y="25385"/>
                      <a:pt x="62111" y="25586"/>
                    </a:cubicBezTo>
                    <a:cubicBezTo>
                      <a:pt x="62111" y="25786"/>
                      <a:pt x="62278" y="25919"/>
                      <a:pt x="62445" y="25919"/>
                    </a:cubicBezTo>
                    <a:lnTo>
                      <a:pt x="65247" y="25919"/>
                    </a:lnTo>
                    <a:cubicBezTo>
                      <a:pt x="65447" y="25919"/>
                      <a:pt x="65580" y="25786"/>
                      <a:pt x="65580" y="25586"/>
                    </a:cubicBezTo>
                    <a:cubicBezTo>
                      <a:pt x="65580" y="25385"/>
                      <a:pt x="65447" y="25252"/>
                      <a:pt x="65247" y="25252"/>
                    </a:cubicBezTo>
                    <a:close/>
                    <a:moveTo>
                      <a:pt x="69416" y="25252"/>
                    </a:moveTo>
                    <a:cubicBezTo>
                      <a:pt x="69216" y="25252"/>
                      <a:pt x="69050" y="25385"/>
                      <a:pt x="69050" y="25586"/>
                    </a:cubicBezTo>
                    <a:cubicBezTo>
                      <a:pt x="69050" y="25786"/>
                      <a:pt x="69216" y="25919"/>
                      <a:pt x="69416" y="25919"/>
                    </a:cubicBezTo>
                    <a:lnTo>
                      <a:pt x="72185" y="25919"/>
                    </a:lnTo>
                    <a:cubicBezTo>
                      <a:pt x="72385" y="25919"/>
                      <a:pt x="72552" y="25786"/>
                      <a:pt x="72552" y="25586"/>
                    </a:cubicBezTo>
                    <a:cubicBezTo>
                      <a:pt x="72552" y="25385"/>
                      <a:pt x="72385" y="25252"/>
                      <a:pt x="72185" y="25252"/>
                    </a:cubicBezTo>
                    <a:close/>
                    <a:moveTo>
                      <a:pt x="76355" y="25252"/>
                    </a:moveTo>
                    <a:cubicBezTo>
                      <a:pt x="76155" y="25252"/>
                      <a:pt x="76021" y="25385"/>
                      <a:pt x="76021" y="25586"/>
                    </a:cubicBezTo>
                    <a:cubicBezTo>
                      <a:pt x="76021" y="25786"/>
                      <a:pt x="76155" y="25919"/>
                      <a:pt x="76355" y="25919"/>
                    </a:cubicBezTo>
                    <a:lnTo>
                      <a:pt x="79123" y="25919"/>
                    </a:lnTo>
                    <a:cubicBezTo>
                      <a:pt x="79324" y="25919"/>
                      <a:pt x="79490" y="25786"/>
                      <a:pt x="79490" y="25586"/>
                    </a:cubicBezTo>
                    <a:cubicBezTo>
                      <a:pt x="79490" y="25385"/>
                      <a:pt x="79324" y="25252"/>
                      <a:pt x="79123" y="25252"/>
                    </a:cubicBezTo>
                    <a:close/>
                    <a:moveTo>
                      <a:pt x="83293" y="25252"/>
                    </a:moveTo>
                    <a:cubicBezTo>
                      <a:pt x="83126" y="25252"/>
                      <a:pt x="82959" y="25385"/>
                      <a:pt x="82959" y="25586"/>
                    </a:cubicBezTo>
                    <a:cubicBezTo>
                      <a:pt x="82959" y="25786"/>
                      <a:pt x="83126" y="25919"/>
                      <a:pt x="83293" y="25919"/>
                    </a:cubicBezTo>
                    <a:lnTo>
                      <a:pt x="86095" y="25919"/>
                    </a:lnTo>
                    <a:cubicBezTo>
                      <a:pt x="86295" y="25919"/>
                      <a:pt x="86429" y="25786"/>
                      <a:pt x="86429" y="25586"/>
                    </a:cubicBezTo>
                    <a:cubicBezTo>
                      <a:pt x="86429" y="25385"/>
                      <a:pt x="86295" y="25252"/>
                      <a:pt x="86095" y="25252"/>
                    </a:cubicBezTo>
                    <a:close/>
                    <a:moveTo>
                      <a:pt x="90265" y="25252"/>
                    </a:moveTo>
                    <a:cubicBezTo>
                      <a:pt x="90065" y="25252"/>
                      <a:pt x="89898" y="25385"/>
                      <a:pt x="89898" y="25586"/>
                    </a:cubicBezTo>
                    <a:cubicBezTo>
                      <a:pt x="89898" y="25786"/>
                      <a:pt x="90065" y="25919"/>
                      <a:pt x="90265" y="25919"/>
                    </a:cubicBezTo>
                    <a:lnTo>
                      <a:pt x="93033" y="25919"/>
                    </a:lnTo>
                    <a:cubicBezTo>
                      <a:pt x="93233" y="25919"/>
                      <a:pt x="93400" y="25786"/>
                      <a:pt x="93400" y="25586"/>
                    </a:cubicBezTo>
                    <a:cubicBezTo>
                      <a:pt x="93400" y="25385"/>
                      <a:pt x="93233" y="25252"/>
                      <a:pt x="93033" y="25252"/>
                    </a:cubicBezTo>
                    <a:close/>
                    <a:moveTo>
                      <a:pt x="97203" y="25252"/>
                    </a:moveTo>
                    <a:cubicBezTo>
                      <a:pt x="97003" y="25252"/>
                      <a:pt x="96869" y="25385"/>
                      <a:pt x="96869" y="25586"/>
                    </a:cubicBezTo>
                    <a:cubicBezTo>
                      <a:pt x="96869" y="25786"/>
                      <a:pt x="97003" y="25919"/>
                      <a:pt x="97203" y="25919"/>
                    </a:cubicBezTo>
                    <a:lnTo>
                      <a:pt x="99972" y="25919"/>
                    </a:lnTo>
                    <a:cubicBezTo>
                      <a:pt x="100172" y="25919"/>
                      <a:pt x="100339" y="25786"/>
                      <a:pt x="100339" y="25586"/>
                    </a:cubicBezTo>
                    <a:cubicBezTo>
                      <a:pt x="100339" y="25385"/>
                      <a:pt x="100172" y="25252"/>
                      <a:pt x="99972" y="25252"/>
                    </a:cubicBezTo>
                    <a:close/>
                    <a:moveTo>
                      <a:pt x="104141" y="25252"/>
                    </a:moveTo>
                    <a:cubicBezTo>
                      <a:pt x="103974" y="25252"/>
                      <a:pt x="103808" y="25385"/>
                      <a:pt x="103808" y="25586"/>
                    </a:cubicBezTo>
                    <a:cubicBezTo>
                      <a:pt x="103808" y="25786"/>
                      <a:pt x="103974" y="25919"/>
                      <a:pt x="104141" y="25919"/>
                    </a:cubicBezTo>
                    <a:lnTo>
                      <a:pt x="106943" y="25919"/>
                    </a:lnTo>
                    <a:cubicBezTo>
                      <a:pt x="107143" y="25919"/>
                      <a:pt x="107277" y="25786"/>
                      <a:pt x="107277" y="25586"/>
                    </a:cubicBezTo>
                    <a:cubicBezTo>
                      <a:pt x="107277" y="25385"/>
                      <a:pt x="107143" y="25252"/>
                      <a:pt x="106943" y="25252"/>
                    </a:cubicBezTo>
                    <a:close/>
                    <a:moveTo>
                      <a:pt x="111113" y="25252"/>
                    </a:moveTo>
                    <a:cubicBezTo>
                      <a:pt x="110913" y="25252"/>
                      <a:pt x="110746" y="25385"/>
                      <a:pt x="110746" y="25586"/>
                    </a:cubicBezTo>
                    <a:cubicBezTo>
                      <a:pt x="110746" y="25786"/>
                      <a:pt x="110913" y="25919"/>
                      <a:pt x="111113" y="25919"/>
                    </a:cubicBezTo>
                    <a:lnTo>
                      <a:pt x="113882" y="25919"/>
                    </a:lnTo>
                    <a:cubicBezTo>
                      <a:pt x="114082" y="25919"/>
                      <a:pt x="114248" y="25786"/>
                      <a:pt x="114248" y="25586"/>
                    </a:cubicBezTo>
                    <a:cubicBezTo>
                      <a:pt x="114248" y="25385"/>
                      <a:pt x="114082" y="25252"/>
                      <a:pt x="113882" y="25252"/>
                    </a:cubicBezTo>
                    <a:close/>
                    <a:moveTo>
                      <a:pt x="118051" y="25252"/>
                    </a:moveTo>
                    <a:cubicBezTo>
                      <a:pt x="117851" y="25252"/>
                      <a:pt x="117718" y="25385"/>
                      <a:pt x="117718" y="25586"/>
                    </a:cubicBezTo>
                    <a:cubicBezTo>
                      <a:pt x="117718" y="25786"/>
                      <a:pt x="117851" y="25919"/>
                      <a:pt x="118051" y="25919"/>
                    </a:cubicBezTo>
                    <a:lnTo>
                      <a:pt x="120820" y="25919"/>
                    </a:lnTo>
                    <a:cubicBezTo>
                      <a:pt x="121020" y="25919"/>
                      <a:pt x="121187" y="25786"/>
                      <a:pt x="121187" y="25586"/>
                    </a:cubicBezTo>
                    <a:cubicBezTo>
                      <a:pt x="121187" y="25385"/>
                      <a:pt x="121020" y="25252"/>
                      <a:pt x="120820" y="25252"/>
                    </a:cubicBezTo>
                    <a:close/>
                    <a:moveTo>
                      <a:pt x="124989" y="25252"/>
                    </a:moveTo>
                    <a:cubicBezTo>
                      <a:pt x="124823" y="25252"/>
                      <a:pt x="124656" y="25385"/>
                      <a:pt x="124656" y="25586"/>
                    </a:cubicBezTo>
                    <a:cubicBezTo>
                      <a:pt x="124656" y="25786"/>
                      <a:pt x="124823" y="25919"/>
                      <a:pt x="124989" y="25919"/>
                    </a:cubicBezTo>
                    <a:lnTo>
                      <a:pt x="127791" y="25919"/>
                    </a:lnTo>
                    <a:cubicBezTo>
                      <a:pt x="127992" y="25919"/>
                      <a:pt x="128125" y="25786"/>
                      <a:pt x="128125" y="25586"/>
                    </a:cubicBezTo>
                    <a:cubicBezTo>
                      <a:pt x="128125" y="25385"/>
                      <a:pt x="127992" y="25252"/>
                      <a:pt x="127791" y="25252"/>
                    </a:cubicBezTo>
                    <a:close/>
                    <a:moveTo>
                      <a:pt x="177360" y="26886"/>
                    </a:moveTo>
                    <a:cubicBezTo>
                      <a:pt x="177193" y="26886"/>
                      <a:pt x="177027" y="27020"/>
                      <a:pt x="177027" y="27220"/>
                    </a:cubicBezTo>
                    <a:lnTo>
                      <a:pt x="176993" y="30022"/>
                    </a:lnTo>
                    <a:cubicBezTo>
                      <a:pt x="176993" y="30189"/>
                      <a:pt x="177160" y="30356"/>
                      <a:pt x="177360" y="30356"/>
                    </a:cubicBezTo>
                    <a:cubicBezTo>
                      <a:pt x="177527" y="30356"/>
                      <a:pt x="177694" y="30189"/>
                      <a:pt x="177694" y="30022"/>
                    </a:cubicBezTo>
                    <a:lnTo>
                      <a:pt x="177727" y="27220"/>
                    </a:lnTo>
                    <a:cubicBezTo>
                      <a:pt x="177727" y="27053"/>
                      <a:pt x="177560" y="26886"/>
                      <a:pt x="177360" y="26886"/>
                    </a:cubicBezTo>
                    <a:close/>
                    <a:moveTo>
                      <a:pt x="177327" y="33825"/>
                    </a:moveTo>
                    <a:cubicBezTo>
                      <a:pt x="177127" y="33825"/>
                      <a:pt x="176960" y="33992"/>
                      <a:pt x="176960" y="34192"/>
                    </a:cubicBezTo>
                    <a:lnTo>
                      <a:pt x="176960" y="36960"/>
                    </a:lnTo>
                    <a:cubicBezTo>
                      <a:pt x="176960" y="37161"/>
                      <a:pt x="177093" y="37294"/>
                      <a:pt x="177294" y="37294"/>
                    </a:cubicBezTo>
                    <a:cubicBezTo>
                      <a:pt x="177494" y="37294"/>
                      <a:pt x="177660" y="37161"/>
                      <a:pt x="177660" y="36960"/>
                    </a:cubicBezTo>
                    <a:lnTo>
                      <a:pt x="177660" y="34192"/>
                    </a:lnTo>
                    <a:cubicBezTo>
                      <a:pt x="177660" y="33992"/>
                      <a:pt x="177527" y="33825"/>
                      <a:pt x="177327" y="33825"/>
                    </a:cubicBezTo>
                    <a:close/>
                    <a:moveTo>
                      <a:pt x="177294" y="40763"/>
                    </a:moveTo>
                    <a:cubicBezTo>
                      <a:pt x="177060" y="40763"/>
                      <a:pt x="176927" y="40930"/>
                      <a:pt x="176927" y="41130"/>
                    </a:cubicBezTo>
                    <a:lnTo>
                      <a:pt x="176927" y="43899"/>
                    </a:lnTo>
                    <a:cubicBezTo>
                      <a:pt x="176893" y="44099"/>
                      <a:pt x="177060" y="44266"/>
                      <a:pt x="177260" y="44266"/>
                    </a:cubicBezTo>
                    <a:cubicBezTo>
                      <a:pt x="177460" y="44266"/>
                      <a:pt x="177594" y="44099"/>
                      <a:pt x="177594" y="43899"/>
                    </a:cubicBezTo>
                    <a:lnTo>
                      <a:pt x="177627" y="41130"/>
                    </a:lnTo>
                    <a:cubicBezTo>
                      <a:pt x="177627" y="40930"/>
                      <a:pt x="177460" y="40763"/>
                      <a:pt x="177294" y="40763"/>
                    </a:cubicBezTo>
                    <a:close/>
                    <a:moveTo>
                      <a:pt x="177227" y="47735"/>
                    </a:moveTo>
                    <a:cubicBezTo>
                      <a:pt x="177027" y="47735"/>
                      <a:pt x="176893" y="47868"/>
                      <a:pt x="176893" y="48068"/>
                    </a:cubicBezTo>
                    <a:lnTo>
                      <a:pt x="176860" y="50870"/>
                    </a:lnTo>
                    <a:cubicBezTo>
                      <a:pt x="176860" y="51037"/>
                      <a:pt x="177027" y="51204"/>
                      <a:pt x="177227" y="51204"/>
                    </a:cubicBezTo>
                    <a:cubicBezTo>
                      <a:pt x="177394" y="51204"/>
                      <a:pt x="177560" y="51037"/>
                      <a:pt x="177560" y="50870"/>
                    </a:cubicBezTo>
                    <a:lnTo>
                      <a:pt x="177594" y="48068"/>
                    </a:lnTo>
                    <a:cubicBezTo>
                      <a:pt x="177594" y="47902"/>
                      <a:pt x="177427" y="47735"/>
                      <a:pt x="177227" y="47735"/>
                    </a:cubicBezTo>
                    <a:close/>
                    <a:moveTo>
                      <a:pt x="177193" y="54673"/>
                    </a:moveTo>
                    <a:cubicBezTo>
                      <a:pt x="176993" y="54673"/>
                      <a:pt x="176827" y="54840"/>
                      <a:pt x="176827" y="55040"/>
                    </a:cubicBezTo>
                    <a:lnTo>
                      <a:pt x="176827" y="57809"/>
                    </a:lnTo>
                    <a:cubicBezTo>
                      <a:pt x="176827" y="58009"/>
                      <a:pt x="176960" y="58142"/>
                      <a:pt x="177160" y="58142"/>
                    </a:cubicBezTo>
                    <a:cubicBezTo>
                      <a:pt x="177360" y="58142"/>
                      <a:pt x="177527" y="58009"/>
                      <a:pt x="177527" y="57809"/>
                    </a:cubicBezTo>
                    <a:lnTo>
                      <a:pt x="177527" y="55040"/>
                    </a:lnTo>
                    <a:cubicBezTo>
                      <a:pt x="177527" y="54840"/>
                      <a:pt x="177394" y="54673"/>
                      <a:pt x="177193" y="54673"/>
                    </a:cubicBezTo>
                    <a:close/>
                    <a:moveTo>
                      <a:pt x="177127" y="61611"/>
                    </a:moveTo>
                    <a:cubicBezTo>
                      <a:pt x="176960" y="61611"/>
                      <a:pt x="176793" y="61778"/>
                      <a:pt x="176793" y="61978"/>
                    </a:cubicBezTo>
                    <a:lnTo>
                      <a:pt x="176760" y="64747"/>
                    </a:lnTo>
                    <a:cubicBezTo>
                      <a:pt x="176760" y="64947"/>
                      <a:pt x="176927" y="65114"/>
                      <a:pt x="177127" y="65114"/>
                    </a:cubicBezTo>
                    <a:cubicBezTo>
                      <a:pt x="177327" y="65114"/>
                      <a:pt x="177460" y="64947"/>
                      <a:pt x="177460" y="64747"/>
                    </a:cubicBezTo>
                    <a:lnTo>
                      <a:pt x="177494" y="61978"/>
                    </a:lnTo>
                    <a:cubicBezTo>
                      <a:pt x="177494" y="61778"/>
                      <a:pt x="177327" y="61611"/>
                      <a:pt x="177127" y="61611"/>
                    </a:cubicBezTo>
                    <a:close/>
                    <a:moveTo>
                      <a:pt x="97970" y="68716"/>
                    </a:moveTo>
                    <a:cubicBezTo>
                      <a:pt x="97770" y="68716"/>
                      <a:pt x="97637" y="68850"/>
                      <a:pt x="97637" y="69050"/>
                    </a:cubicBezTo>
                    <a:cubicBezTo>
                      <a:pt x="97637" y="69250"/>
                      <a:pt x="97770" y="69384"/>
                      <a:pt x="97970" y="69384"/>
                    </a:cubicBezTo>
                    <a:lnTo>
                      <a:pt x="100772" y="69384"/>
                    </a:lnTo>
                    <a:cubicBezTo>
                      <a:pt x="100939" y="69384"/>
                      <a:pt x="101106" y="69250"/>
                      <a:pt x="101106" y="69050"/>
                    </a:cubicBezTo>
                    <a:cubicBezTo>
                      <a:pt x="101106" y="68850"/>
                      <a:pt x="100939" y="68716"/>
                      <a:pt x="100772" y="68716"/>
                    </a:cubicBezTo>
                    <a:close/>
                    <a:moveTo>
                      <a:pt x="104908" y="68716"/>
                    </a:moveTo>
                    <a:cubicBezTo>
                      <a:pt x="104742" y="68716"/>
                      <a:pt x="104575" y="68850"/>
                      <a:pt x="104575" y="69050"/>
                    </a:cubicBezTo>
                    <a:cubicBezTo>
                      <a:pt x="104575" y="69250"/>
                      <a:pt x="104742" y="69384"/>
                      <a:pt x="104908" y="69384"/>
                    </a:cubicBezTo>
                    <a:lnTo>
                      <a:pt x="107710" y="69384"/>
                    </a:lnTo>
                    <a:cubicBezTo>
                      <a:pt x="107911" y="69384"/>
                      <a:pt x="108044" y="69250"/>
                      <a:pt x="108044" y="69050"/>
                    </a:cubicBezTo>
                    <a:cubicBezTo>
                      <a:pt x="108044" y="68850"/>
                      <a:pt x="107911" y="68716"/>
                      <a:pt x="107710" y="68716"/>
                    </a:cubicBezTo>
                    <a:close/>
                    <a:moveTo>
                      <a:pt x="111880" y="68716"/>
                    </a:moveTo>
                    <a:cubicBezTo>
                      <a:pt x="111680" y="68716"/>
                      <a:pt x="111513" y="68850"/>
                      <a:pt x="111513" y="69050"/>
                    </a:cubicBezTo>
                    <a:cubicBezTo>
                      <a:pt x="111513" y="69250"/>
                      <a:pt x="111680" y="69384"/>
                      <a:pt x="111880" y="69384"/>
                    </a:cubicBezTo>
                    <a:lnTo>
                      <a:pt x="114649" y="69384"/>
                    </a:lnTo>
                    <a:cubicBezTo>
                      <a:pt x="114849" y="69384"/>
                      <a:pt x="114982" y="69250"/>
                      <a:pt x="114982" y="69050"/>
                    </a:cubicBezTo>
                    <a:cubicBezTo>
                      <a:pt x="114982" y="68850"/>
                      <a:pt x="114849" y="68716"/>
                      <a:pt x="114649" y="68716"/>
                    </a:cubicBezTo>
                    <a:close/>
                    <a:moveTo>
                      <a:pt x="118818" y="68716"/>
                    </a:moveTo>
                    <a:cubicBezTo>
                      <a:pt x="118618" y="68716"/>
                      <a:pt x="118485" y="68850"/>
                      <a:pt x="118485" y="69050"/>
                    </a:cubicBezTo>
                    <a:cubicBezTo>
                      <a:pt x="118485" y="69250"/>
                      <a:pt x="118618" y="69384"/>
                      <a:pt x="118818" y="69384"/>
                    </a:cubicBezTo>
                    <a:lnTo>
                      <a:pt x="121620" y="69384"/>
                    </a:lnTo>
                    <a:cubicBezTo>
                      <a:pt x="121787" y="69384"/>
                      <a:pt x="121954" y="69250"/>
                      <a:pt x="121954" y="69050"/>
                    </a:cubicBezTo>
                    <a:cubicBezTo>
                      <a:pt x="121954" y="68850"/>
                      <a:pt x="121787" y="68716"/>
                      <a:pt x="121620" y="68716"/>
                    </a:cubicBezTo>
                    <a:close/>
                    <a:moveTo>
                      <a:pt x="125757" y="68716"/>
                    </a:moveTo>
                    <a:cubicBezTo>
                      <a:pt x="125590" y="68716"/>
                      <a:pt x="125423" y="68850"/>
                      <a:pt x="125423" y="69050"/>
                    </a:cubicBezTo>
                    <a:cubicBezTo>
                      <a:pt x="125423" y="69250"/>
                      <a:pt x="125590" y="69384"/>
                      <a:pt x="125757" y="69384"/>
                    </a:cubicBezTo>
                    <a:lnTo>
                      <a:pt x="128559" y="69384"/>
                    </a:lnTo>
                    <a:cubicBezTo>
                      <a:pt x="128759" y="69384"/>
                      <a:pt x="128892" y="69250"/>
                      <a:pt x="128892" y="69050"/>
                    </a:cubicBezTo>
                    <a:cubicBezTo>
                      <a:pt x="128892" y="68850"/>
                      <a:pt x="128759" y="68716"/>
                      <a:pt x="128559" y="68716"/>
                    </a:cubicBezTo>
                    <a:close/>
                    <a:moveTo>
                      <a:pt x="132728" y="68683"/>
                    </a:moveTo>
                    <a:cubicBezTo>
                      <a:pt x="132528" y="68683"/>
                      <a:pt x="132361" y="68850"/>
                      <a:pt x="132361" y="69050"/>
                    </a:cubicBezTo>
                    <a:cubicBezTo>
                      <a:pt x="132361" y="69250"/>
                      <a:pt x="132528" y="69384"/>
                      <a:pt x="132728" y="69384"/>
                    </a:cubicBezTo>
                    <a:lnTo>
                      <a:pt x="135497" y="69384"/>
                    </a:lnTo>
                    <a:cubicBezTo>
                      <a:pt x="135697" y="69384"/>
                      <a:pt x="135831" y="69250"/>
                      <a:pt x="135831" y="69050"/>
                    </a:cubicBezTo>
                    <a:cubicBezTo>
                      <a:pt x="135831" y="68850"/>
                      <a:pt x="135697" y="68683"/>
                      <a:pt x="135497" y="68683"/>
                    </a:cubicBezTo>
                    <a:close/>
                    <a:moveTo>
                      <a:pt x="139667" y="68683"/>
                    </a:moveTo>
                    <a:cubicBezTo>
                      <a:pt x="139466" y="68683"/>
                      <a:pt x="139333" y="68850"/>
                      <a:pt x="139333" y="69050"/>
                    </a:cubicBezTo>
                    <a:cubicBezTo>
                      <a:pt x="139333" y="69250"/>
                      <a:pt x="139466" y="69384"/>
                      <a:pt x="139667" y="69384"/>
                    </a:cubicBezTo>
                    <a:lnTo>
                      <a:pt x="142469" y="69384"/>
                    </a:lnTo>
                    <a:cubicBezTo>
                      <a:pt x="142635" y="69384"/>
                      <a:pt x="142802" y="69250"/>
                      <a:pt x="142802" y="69050"/>
                    </a:cubicBezTo>
                    <a:cubicBezTo>
                      <a:pt x="142802" y="68850"/>
                      <a:pt x="142635" y="68683"/>
                      <a:pt x="142469" y="68683"/>
                    </a:cubicBezTo>
                    <a:close/>
                    <a:moveTo>
                      <a:pt x="146605" y="68683"/>
                    </a:moveTo>
                    <a:cubicBezTo>
                      <a:pt x="146438" y="68683"/>
                      <a:pt x="146271" y="68850"/>
                      <a:pt x="146271" y="69050"/>
                    </a:cubicBezTo>
                    <a:cubicBezTo>
                      <a:pt x="146271" y="69217"/>
                      <a:pt x="146438" y="69384"/>
                      <a:pt x="146605" y="69384"/>
                    </a:cubicBezTo>
                    <a:lnTo>
                      <a:pt x="149407" y="69384"/>
                    </a:lnTo>
                    <a:cubicBezTo>
                      <a:pt x="149607" y="69384"/>
                      <a:pt x="149740" y="69217"/>
                      <a:pt x="149740" y="69050"/>
                    </a:cubicBezTo>
                    <a:cubicBezTo>
                      <a:pt x="149740" y="68850"/>
                      <a:pt x="149607" y="68683"/>
                      <a:pt x="149407" y="68683"/>
                    </a:cubicBezTo>
                    <a:close/>
                    <a:moveTo>
                      <a:pt x="153577" y="68683"/>
                    </a:moveTo>
                    <a:cubicBezTo>
                      <a:pt x="153376" y="68683"/>
                      <a:pt x="153210" y="68850"/>
                      <a:pt x="153210" y="69050"/>
                    </a:cubicBezTo>
                    <a:cubicBezTo>
                      <a:pt x="153210" y="69217"/>
                      <a:pt x="153376" y="69384"/>
                      <a:pt x="153577" y="69384"/>
                    </a:cubicBezTo>
                    <a:lnTo>
                      <a:pt x="156345" y="69384"/>
                    </a:lnTo>
                    <a:cubicBezTo>
                      <a:pt x="156545" y="69384"/>
                      <a:pt x="156679" y="69217"/>
                      <a:pt x="156679" y="69050"/>
                    </a:cubicBezTo>
                    <a:cubicBezTo>
                      <a:pt x="156679" y="68850"/>
                      <a:pt x="156545" y="68683"/>
                      <a:pt x="156345" y="68683"/>
                    </a:cubicBezTo>
                    <a:close/>
                    <a:moveTo>
                      <a:pt x="160515" y="68683"/>
                    </a:moveTo>
                    <a:cubicBezTo>
                      <a:pt x="160315" y="68683"/>
                      <a:pt x="160181" y="68850"/>
                      <a:pt x="160181" y="69050"/>
                    </a:cubicBezTo>
                    <a:cubicBezTo>
                      <a:pt x="160181" y="69217"/>
                      <a:pt x="160315" y="69384"/>
                      <a:pt x="160515" y="69384"/>
                    </a:cubicBezTo>
                    <a:lnTo>
                      <a:pt x="163317" y="69384"/>
                    </a:lnTo>
                    <a:cubicBezTo>
                      <a:pt x="163484" y="69384"/>
                      <a:pt x="163650" y="69217"/>
                      <a:pt x="163650" y="69050"/>
                    </a:cubicBezTo>
                    <a:cubicBezTo>
                      <a:pt x="163650" y="68850"/>
                      <a:pt x="163484" y="68683"/>
                      <a:pt x="163317" y="68683"/>
                    </a:cubicBezTo>
                    <a:close/>
                    <a:moveTo>
                      <a:pt x="167453" y="68683"/>
                    </a:moveTo>
                    <a:cubicBezTo>
                      <a:pt x="167286" y="68683"/>
                      <a:pt x="167120" y="68850"/>
                      <a:pt x="167120" y="69050"/>
                    </a:cubicBezTo>
                    <a:cubicBezTo>
                      <a:pt x="167120" y="69217"/>
                      <a:pt x="167286" y="69384"/>
                      <a:pt x="167453" y="69384"/>
                    </a:cubicBezTo>
                    <a:lnTo>
                      <a:pt x="170255" y="69384"/>
                    </a:lnTo>
                    <a:cubicBezTo>
                      <a:pt x="170455" y="69384"/>
                      <a:pt x="170589" y="69217"/>
                      <a:pt x="170589" y="69050"/>
                    </a:cubicBezTo>
                    <a:cubicBezTo>
                      <a:pt x="170589" y="68850"/>
                      <a:pt x="170455" y="68683"/>
                      <a:pt x="170255" y="68683"/>
                    </a:cubicBezTo>
                    <a:close/>
                    <a:moveTo>
                      <a:pt x="177093" y="68583"/>
                    </a:moveTo>
                    <a:cubicBezTo>
                      <a:pt x="176993" y="68583"/>
                      <a:pt x="176893" y="68616"/>
                      <a:pt x="176860" y="68683"/>
                    </a:cubicBezTo>
                    <a:lnTo>
                      <a:pt x="174425" y="68683"/>
                    </a:lnTo>
                    <a:cubicBezTo>
                      <a:pt x="174225" y="68683"/>
                      <a:pt x="174058" y="68850"/>
                      <a:pt x="174058" y="69050"/>
                    </a:cubicBezTo>
                    <a:cubicBezTo>
                      <a:pt x="174058" y="69217"/>
                      <a:pt x="174225" y="69384"/>
                      <a:pt x="174425" y="69384"/>
                    </a:cubicBezTo>
                    <a:lnTo>
                      <a:pt x="177093" y="69384"/>
                    </a:lnTo>
                    <a:cubicBezTo>
                      <a:pt x="177294" y="69384"/>
                      <a:pt x="177460" y="69217"/>
                      <a:pt x="177460" y="69050"/>
                    </a:cubicBezTo>
                    <a:lnTo>
                      <a:pt x="177460" y="68917"/>
                    </a:lnTo>
                    <a:cubicBezTo>
                      <a:pt x="177460" y="68750"/>
                      <a:pt x="177294" y="68583"/>
                      <a:pt x="177093" y="68583"/>
                    </a:cubicBezTo>
                    <a:close/>
                    <a:moveTo>
                      <a:pt x="70184" y="68716"/>
                    </a:moveTo>
                    <a:cubicBezTo>
                      <a:pt x="69984" y="68716"/>
                      <a:pt x="69817" y="68883"/>
                      <a:pt x="69817" y="69050"/>
                    </a:cubicBezTo>
                    <a:cubicBezTo>
                      <a:pt x="69817" y="69250"/>
                      <a:pt x="69984" y="69417"/>
                      <a:pt x="70184" y="69417"/>
                    </a:cubicBezTo>
                    <a:lnTo>
                      <a:pt x="72952" y="69417"/>
                    </a:lnTo>
                    <a:cubicBezTo>
                      <a:pt x="73152" y="69417"/>
                      <a:pt x="73286" y="69250"/>
                      <a:pt x="73286" y="69050"/>
                    </a:cubicBezTo>
                    <a:cubicBezTo>
                      <a:pt x="73286" y="68883"/>
                      <a:pt x="73152" y="68716"/>
                      <a:pt x="72952" y="68716"/>
                    </a:cubicBezTo>
                    <a:close/>
                    <a:moveTo>
                      <a:pt x="77122" y="68716"/>
                    </a:moveTo>
                    <a:cubicBezTo>
                      <a:pt x="76922" y="68716"/>
                      <a:pt x="76788" y="68850"/>
                      <a:pt x="76788" y="69050"/>
                    </a:cubicBezTo>
                    <a:cubicBezTo>
                      <a:pt x="76788" y="69250"/>
                      <a:pt x="76922" y="69417"/>
                      <a:pt x="77122" y="69417"/>
                    </a:cubicBezTo>
                    <a:lnTo>
                      <a:pt x="79924" y="69417"/>
                    </a:lnTo>
                    <a:cubicBezTo>
                      <a:pt x="80091" y="69417"/>
                      <a:pt x="80258" y="69250"/>
                      <a:pt x="80258" y="69050"/>
                    </a:cubicBezTo>
                    <a:cubicBezTo>
                      <a:pt x="80258" y="68850"/>
                      <a:pt x="80091" y="68716"/>
                      <a:pt x="79924" y="68716"/>
                    </a:cubicBezTo>
                    <a:close/>
                    <a:moveTo>
                      <a:pt x="84060" y="68716"/>
                    </a:moveTo>
                    <a:cubicBezTo>
                      <a:pt x="83893" y="68716"/>
                      <a:pt x="83727" y="68850"/>
                      <a:pt x="83727" y="69050"/>
                    </a:cubicBezTo>
                    <a:cubicBezTo>
                      <a:pt x="83727" y="69250"/>
                      <a:pt x="83893" y="69417"/>
                      <a:pt x="84060" y="69417"/>
                    </a:cubicBezTo>
                    <a:lnTo>
                      <a:pt x="86862" y="69417"/>
                    </a:lnTo>
                    <a:cubicBezTo>
                      <a:pt x="87062" y="69417"/>
                      <a:pt x="87196" y="69250"/>
                      <a:pt x="87196" y="69050"/>
                    </a:cubicBezTo>
                    <a:cubicBezTo>
                      <a:pt x="87196" y="68850"/>
                      <a:pt x="87062" y="68716"/>
                      <a:pt x="86862" y="68716"/>
                    </a:cubicBezTo>
                    <a:close/>
                    <a:moveTo>
                      <a:pt x="91032" y="68716"/>
                    </a:moveTo>
                    <a:cubicBezTo>
                      <a:pt x="90832" y="68716"/>
                      <a:pt x="90665" y="68850"/>
                      <a:pt x="90665" y="69050"/>
                    </a:cubicBezTo>
                    <a:cubicBezTo>
                      <a:pt x="90665" y="69250"/>
                      <a:pt x="90832" y="69417"/>
                      <a:pt x="91032" y="69417"/>
                    </a:cubicBezTo>
                    <a:lnTo>
                      <a:pt x="93801" y="69417"/>
                    </a:lnTo>
                    <a:cubicBezTo>
                      <a:pt x="94001" y="69417"/>
                      <a:pt x="94134" y="69250"/>
                      <a:pt x="94134" y="69050"/>
                    </a:cubicBezTo>
                    <a:cubicBezTo>
                      <a:pt x="94134" y="68850"/>
                      <a:pt x="94001" y="68716"/>
                      <a:pt x="93801" y="68716"/>
                    </a:cubicBezTo>
                    <a:close/>
                    <a:moveTo>
                      <a:pt x="67749" y="70484"/>
                    </a:moveTo>
                    <a:cubicBezTo>
                      <a:pt x="67548" y="70484"/>
                      <a:pt x="67415" y="70651"/>
                      <a:pt x="67415" y="70851"/>
                    </a:cubicBezTo>
                    <a:cubicBezTo>
                      <a:pt x="67415" y="71585"/>
                      <a:pt x="67415" y="72519"/>
                      <a:pt x="67415" y="73620"/>
                    </a:cubicBezTo>
                    <a:cubicBezTo>
                      <a:pt x="67415" y="73820"/>
                      <a:pt x="67548" y="73954"/>
                      <a:pt x="67749" y="73954"/>
                    </a:cubicBezTo>
                    <a:cubicBezTo>
                      <a:pt x="67949" y="73954"/>
                      <a:pt x="68082" y="73820"/>
                      <a:pt x="68116" y="73620"/>
                    </a:cubicBezTo>
                    <a:cubicBezTo>
                      <a:pt x="68116" y="72519"/>
                      <a:pt x="68116" y="71585"/>
                      <a:pt x="68116" y="70851"/>
                    </a:cubicBezTo>
                    <a:cubicBezTo>
                      <a:pt x="68116" y="70651"/>
                      <a:pt x="67949" y="70484"/>
                      <a:pt x="67749" y="70484"/>
                    </a:cubicBezTo>
                    <a:close/>
                    <a:moveTo>
                      <a:pt x="67749" y="77456"/>
                    </a:moveTo>
                    <a:cubicBezTo>
                      <a:pt x="67548" y="77456"/>
                      <a:pt x="67415" y="77589"/>
                      <a:pt x="67415" y="77790"/>
                    </a:cubicBezTo>
                    <a:lnTo>
                      <a:pt x="67415" y="80592"/>
                    </a:lnTo>
                    <a:cubicBezTo>
                      <a:pt x="67415" y="80758"/>
                      <a:pt x="67548" y="80925"/>
                      <a:pt x="67749" y="80925"/>
                    </a:cubicBezTo>
                    <a:cubicBezTo>
                      <a:pt x="67949" y="80925"/>
                      <a:pt x="68082" y="80758"/>
                      <a:pt x="68082" y="80592"/>
                    </a:cubicBezTo>
                    <a:lnTo>
                      <a:pt x="68082" y="77790"/>
                    </a:lnTo>
                    <a:cubicBezTo>
                      <a:pt x="68082" y="77589"/>
                      <a:pt x="67949" y="77456"/>
                      <a:pt x="67749" y="77456"/>
                    </a:cubicBezTo>
                    <a:close/>
                    <a:moveTo>
                      <a:pt x="67749" y="84394"/>
                    </a:moveTo>
                    <a:cubicBezTo>
                      <a:pt x="67548" y="84394"/>
                      <a:pt x="67415" y="84561"/>
                      <a:pt x="67415" y="84761"/>
                    </a:cubicBezTo>
                    <a:lnTo>
                      <a:pt x="67415" y="87530"/>
                    </a:lnTo>
                    <a:cubicBezTo>
                      <a:pt x="67415" y="87730"/>
                      <a:pt x="67582" y="87897"/>
                      <a:pt x="67749" y="87897"/>
                    </a:cubicBezTo>
                    <a:cubicBezTo>
                      <a:pt x="67949" y="87897"/>
                      <a:pt x="68116" y="87730"/>
                      <a:pt x="68116" y="87530"/>
                    </a:cubicBezTo>
                    <a:lnTo>
                      <a:pt x="68116" y="84761"/>
                    </a:lnTo>
                    <a:cubicBezTo>
                      <a:pt x="68116" y="84561"/>
                      <a:pt x="67949" y="84394"/>
                      <a:pt x="67749" y="84394"/>
                    </a:cubicBezTo>
                    <a:close/>
                    <a:moveTo>
                      <a:pt x="67782" y="91366"/>
                    </a:moveTo>
                    <a:cubicBezTo>
                      <a:pt x="67582" y="91366"/>
                      <a:pt x="67415" y="91533"/>
                      <a:pt x="67415" y="91733"/>
                    </a:cubicBezTo>
                    <a:lnTo>
                      <a:pt x="67448" y="94502"/>
                    </a:lnTo>
                    <a:lnTo>
                      <a:pt x="68116" y="94468"/>
                    </a:lnTo>
                    <a:lnTo>
                      <a:pt x="68116" y="91733"/>
                    </a:lnTo>
                    <a:cubicBezTo>
                      <a:pt x="68116" y="91533"/>
                      <a:pt x="67949" y="91366"/>
                      <a:pt x="67782" y="91366"/>
                    </a:cubicBezTo>
                    <a:close/>
                    <a:moveTo>
                      <a:pt x="67782" y="98338"/>
                    </a:moveTo>
                    <a:cubicBezTo>
                      <a:pt x="67615" y="98338"/>
                      <a:pt x="67448" y="98471"/>
                      <a:pt x="67448" y="98671"/>
                    </a:cubicBezTo>
                    <a:lnTo>
                      <a:pt x="67448" y="101440"/>
                    </a:lnTo>
                    <a:cubicBezTo>
                      <a:pt x="67448" y="101640"/>
                      <a:pt x="67615" y="101807"/>
                      <a:pt x="67815" y="101807"/>
                    </a:cubicBezTo>
                    <a:cubicBezTo>
                      <a:pt x="67982" y="101807"/>
                      <a:pt x="68149" y="101640"/>
                      <a:pt x="68149" y="101440"/>
                    </a:cubicBezTo>
                    <a:lnTo>
                      <a:pt x="68149" y="98671"/>
                    </a:lnTo>
                    <a:cubicBezTo>
                      <a:pt x="68149" y="98471"/>
                      <a:pt x="67982" y="98338"/>
                      <a:pt x="67782" y="98338"/>
                    </a:cubicBezTo>
                    <a:close/>
                    <a:moveTo>
                      <a:pt x="67815" y="105276"/>
                    </a:moveTo>
                    <a:cubicBezTo>
                      <a:pt x="67615" y="105276"/>
                      <a:pt x="67482" y="105443"/>
                      <a:pt x="67482" y="105643"/>
                    </a:cubicBezTo>
                    <a:lnTo>
                      <a:pt x="67482" y="108412"/>
                    </a:lnTo>
                    <a:cubicBezTo>
                      <a:pt x="67482" y="108612"/>
                      <a:pt x="67649" y="108778"/>
                      <a:pt x="67815" y="108778"/>
                    </a:cubicBezTo>
                    <a:cubicBezTo>
                      <a:pt x="68015" y="108778"/>
                      <a:pt x="68182" y="108612"/>
                      <a:pt x="68182" y="108412"/>
                    </a:cubicBezTo>
                    <a:lnTo>
                      <a:pt x="68149" y="105643"/>
                    </a:lnTo>
                    <a:cubicBezTo>
                      <a:pt x="68149" y="105443"/>
                      <a:pt x="68015" y="105276"/>
                      <a:pt x="67815" y="105276"/>
                    </a:cubicBezTo>
                    <a:close/>
                    <a:moveTo>
                      <a:pt x="67849" y="112248"/>
                    </a:moveTo>
                    <a:cubicBezTo>
                      <a:pt x="67649" y="112248"/>
                      <a:pt x="67482" y="112414"/>
                      <a:pt x="67482" y="112581"/>
                    </a:cubicBezTo>
                    <a:lnTo>
                      <a:pt x="67515" y="115383"/>
                    </a:lnTo>
                    <a:cubicBezTo>
                      <a:pt x="67515" y="115583"/>
                      <a:pt x="67649" y="115717"/>
                      <a:pt x="67849" y="115717"/>
                    </a:cubicBezTo>
                    <a:cubicBezTo>
                      <a:pt x="68049" y="115717"/>
                      <a:pt x="68216" y="115583"/>
                      <a:pt x="68182" y="115383"/>
                    </a:cubicBezTo>
                    <a:lnTo>
                      <a:pt x="68182" y="112581"/>
                    </a:lnTo>
                    <a:cubicBezTo>
                      <a:pt x="68182" y="112414"/>
                      <a:pt x="68015" y="112248"/>
                      <a:pt x="67849" y="112248"/>
                    </a:cubicBezTo>
                    <a:close/>
                    <a:moveTo>
                      <a:pt x="67882" y="119219"/>
                    </a:moveTo>
                    <a:cubicBezTo>
                      <a:pt x="67682" y="119219"/>
                      <a:pt x="67515" y="119386"/>
                      <a:pt x="67515" y="119553"/>
                    </a:cubicBezTo>
                    <a:lnTo>
                      <a:pt x="67515" y="119853"/>
                    </a:lnTo>
                    <a:cubicBezTo>
                      <a:pt x="67515" y="120020"/>
                      <a:pt x="67682" y="120187"/>
                      <a:pt x="67882" y="120187"/>
                    </a:cubicBezTo>
                    <a:lnTo>
                      <a:pt x="70384" y="120187"/>
                    </a:lnTo>
                    <a:cubicBezTo>
                      <a:pt x="70584" y="120187"/>
                      <a:pt x="70717" y="120020"/>
                      <a:pt x="70717" y="119853"/>
                    </a:cubicBezTo>
                    <a:cubicBezTo>
                      <a:pt x="70717" y="119653"/>
                      <a:pt x="70584" y="119486"/>
                      <a:pt x="70384" y="119486"/>
                    </a:cubicBezTo>
                    <a:lnTo>
                      <a:pt x="68216" y="119486"/>
                    </a:lnTo>
                    <a:cubicBezTo>
                      <a:pt x="68182" y="119319"/>
                      <a:pt x="68049" y="119219"/>
                      <a:pt x="67882" y="119219"/>
                    </a:cubicBezTo>
                    <a:close/>
                    <a:moveTo>
                      <a:pt x="74553" y="119486"/>
                    </a:moveTo>
                    <a:cubicBezTo>
                      <a:pt x="74353" y="119486"/>
                      <a:pt x="74187" y="119653"/>
                      <a:pt x="74187" y="119853"/>
                    </a:cubicBezTo>
                    <a:cubicBezTo>
                      <a:pt x="74187" y="120020"/>
                      <a:pt x="74353" y="120187"/>
                      <a:pt x="74553" y="120187"/>
                    </a:cubicBezTo>
                    <a:lnTo>
                      <a:pt x="77322" y="120187"/>
                    </a:lnTo>
                    <a:cubicBezTo>
                      <a:pt x="77522" y="120187"/>
                      <a:pt x="77656" y="120020"/>
                      <a:pt x="77656" y="119853"/>
                    </a:cubicBezTo>
                    <a:cubicBezTo>
                      <a:pt x="77656" y="119653"/>
                      <a:pt x="77522" y="119486"/>
                      <a:pt x="77322" y="119486"/>
                    </a:cubicBezTo>
                    <a:close/>
                    <a:moveTo>
                      <a:pt x="81492" y="119486"/>
                    </a:moveTo>
                    <a:cubicBezTo>
                      <a:pt x="81292" y="119486"/>
                      <a:pt x="81158" y="119653"/>
                      <a:pt x="81158" y="119853"/>
                    </a:cubicBezTo>
                    <a:cubicBezTo>
                      <a:pt x="81158" y="120020"/>
                      <a:pt x="81292" y="120187"/>
                      <a:pt x="81492" y="120187"/>
                    </a:cubicBezTo>
                    <a:lnTo>
                      <a:pt x="84294" y="120187"/>
                    </a:lnTo>
                    <a:cubicBezTo>
                      <a:pt x="84461" y="120187"/>
                      <a:pt x="84627" y="120020"/>
                      <a:pt x="84627" y="119853"/>
                    </a:cubicBezTo>
                    <a:cubicBezTo>
                      <a:pt x="84627" y="119653"/>
                      <a:pt x="84461" y="119486"/>
                      <a:pt x="84294" y="119486"/>
                    </a:cubicBezTo>
                    <a:close/>
                    <a:moveTo>
                      <a:pt x="88430" y="119486"/>
                    </a:moveTo>
                    <a:cubicBezTo>
                      <a:pt x="88263" y="119486"/>
                      <a:pt x="88096" y="119653"/>
                      <a:pt x="88096" y="119853"/>
                    </a:cubicBezTo>
                    <a:cubicBezTo>
                      <a:pt x="88096" y="120020"/>
                      <a:pt x="88263" y="120187"/>
                      <a:pt x="88430" y="120187"/>
                    </a:cubicBezTo>
                    <a:lnTo>
                      <a:pt x="91232" y="120187"/>
                    </a:lnTo>
                    <a:cubicBezTo>
                      <a:pt x="91432" y="120187"/>
                      <a:pt x="91566" y="120020"/>
                      <a:pt x="91566" y="119853"/>
                    </a:cubicBezTo>
                    <a:cubicBezTo>
                      <a:pt x="91566" y="119653"/>
                      <a:pt x="91432" y="119486"/>
                      <a:pt x="91232" y="119486"/>
                    </a:cubicBezTo>
                    <a:close/>
                    <a:moveTo>
                      <a:pt x="95402" y="119486"/>
                    </a:moveTo>
                    <a:cubicBezTo>
                      <a:pt x="95202" y="119486"/>
                      <a:pt x="95035" y="119653"/>
                      <a:pt x="95035" y="119853"/>
                    </a:cubicBezTo>
                    <a:cubicBezTo>
                      <a:pt x="95035" y="120020"/>
                      <a:pt x="95202" y="120187"/>
                      <a:pt x="95402" y="120187"/>
                    </a:cubicBezTo>
                    <a:lnTo>
                      <a:pt x="98170" y="120187"/>
                    </a:lnTo>
                    <a:cubicBezTo>
                      <a:pt x="98370" y="120187"/>
                      <a:pt x="98504" y="120020"/>
                      <a:pt x="98504" y="119853"/>
                    </a:cubicBezTo>
                    <a:cubicBezTo>
                      <a:pt x="98504" y="119653"/>
                      <a:pt x="98370" y="119486"/>
                      <a:pt x="98170" y="119486"/>
                    </a:cubicBezTo>
                    <a:close/>
                    <a:moveTo>
                      <a:pt x="102340" y="119486"/>
                    </a:moveTo>
                    <a:cubicBezTo>
                      <a:pt x="102140" y="119486"/>
                      <a:pt x="102006" y="119653"/>
                      <a:pt x="102006" y="119853"/>
                    </a:cubicBezTo>
                    <a:cubicBezTo>
                      <a:pt x="102006" y="120020"/>
                      <a:pt x="102140" y="120187"/>
                      <a:pt x="102340" y="120187"/>
                    </a:cubicBezTo>
                    <a:lnTo>
                      <a:pt x="105142" y="120187"/>
                    </a:lnTo>
                    <a:cubicBezTo>
                      <a:pt x="105309" y="120187"/>
                      <a:pt x="105476" y="120020"/>
                      <a:pt x="105476" y="119853"/>
                    </a:cubicBezTo>
                    <a:cubicBezTo>
                      <a:pt x="105476" y="119653"/>
                      <a:pt x="105309" y="119486"/>
                      <a:pt x="105142" y="119486"/>
                    </a:cubicBezTo>
                    <a:close/>
                    <a:moveTo>
                      <a:pt x="109278" y="119486"/>
                    </a:moveTo>
                    <a:cubicBezTo>
                      <a:pt x="109111" y="119486"/>
                      <a:pt x="108945" y="119653"/>
                      <a:pt x="108945" y="119853"/>
                    </a:cubicBezTo>
                    <a:cubicBezTo>
                      <a:pt x="108945" y="120020"/>
                      <a:pt x="109111" y="120187"/>
                      <a:pt x="109278" y="120187"/>
                    </a:cubicBezTo>
                    <a:lnTo>
                      <a:pt x="112080" y="120187"/>
                    </a:lnTo>
                    <a:cubicBezTo>
                      <a:pt x="112280" y="120187"/>
                      <a:pt x="112414" y="120020"/>
                      <a:pt x="112414" y="119853"/>
                    </a:cubicBezTo>
                    <a:cubicBezTo>
                      <a:pt x="112414" y="119653"/>
                      <a:pt x="112280" y="119486"/>
                      <a:pt x="112080" y="119486"/>
                    </a:cubicBezTo>
                    <a:close/>
                    <a:moveTo>
                      <a:pt x="116250" y="119486"/>
                    </a:moveTo>
                    <a:cubicBezTo>
                      <a:pt x="116050" y="119486"/>
                      <a:pt x="115883" y="119653"/>
                      <a:pt x="115883" y="119853"/>
                    </a:cubicBezTo>
                    <a:cubicBezTo>
                      <a:pt x="115883" y="120020"/>
                      <a:pt x="116050" y="120187"/>
                      <a:pt x="116250" y="120187"/>
                    </a:cubicBezTo>
                    <a:lnTo>
                      <a:pt x="119019" y="120187"/>
                    </a:lnTo>
                    <a:cubicBezTo>
                      <a:pt x="119219" y="120187"/>
                      <a:pt x="119352" y="120020"/>
                      <a:pt x="119352" y="119853"/>
                    </a:cubicBezTo>
                    <a:cubicBezTo>
                      <a:pt x="119352" y="119653"/>
                      <a:pt x="119219" y="119486"/>
                      <a:pt x="119019" y="119486"/>
                    </a:cubicBezTo>
                    <a:close/>
                    <a:moveTo>
                      <a:pt x="123188" y="119486"/>
                    </a:moveTo>
                    <a:cubicBezTo>
                      <a:pt x="122988" y="119486"/>
                      <a:pt x="122855" y="119653"/>
                      <a:pt x="122855" y="119853"/>
                    </a:cubicBezTo>
                    <a:cubicBezTo>
                      <a:pt x="122855" y="120020"/>
                      <a:pt x="122988" y="120187"/>
                      <a:pt x="123188" y="120187"/>
                    </a:cubicBezTo>
                    <a:lnTo>
                      <a:pt x="125990" y="120187"/>
                    </a:lnTo>
                    <a:cubicBezTo>
                      <a:pt x="126157" y="120187"/>
                      <a:pt x="126324" y="120020"/>
                      <a:pt x="126324" y="119853"/>
                    </a:cubicBezTo>
                    <a:cubicBezTo>
                      <a:pt x="126324" y="119653"/>
                      <a:pt x="126157" y="119486"/>
                      <a:pt x="125990" y="119486"/>
                    </a:cubicBezTo>
                    <a:close/>
                    <a:moveTo>
                      <a:pt x="130126" y="119486"/>
                    </a:moveTo>
                    <a:cubicBezTo>
                      <a:pt x="129960" y="119486"/>
                      <a:pt x="129793" y="119653"/>
                      <a:pt x="129793" y="119853"/>
                    </a:cubicBezTo>
                    <a:cubicBezTo>
                      <a:pt x="129793" y="120020"/>
                      <a:pt x="129960" y="120187"/>
                      <a:pt x="130126" y="120187"/>
                    </a:cubicBezTo>
                    <a:lnTo>
                      <a:pt x="132928" y="120187"/>
                    </a:lnTo>
                    <a:cubicBezTo>
                      <a:pt x="133129" y="120187"/>
                      <a:pt x="133262" y="120020"/>
                      <a:pt x="133262" y="119853"/>
                    </a:cubicBezTo>
                    <a:cubicBezTo>
                      <a:pt x="133262" y="119653"/>
                      <a:pt x="133129" y="119486"/>
                      <a:pt x="132928" y="119486"/>
                    </a:cubicBezTo>
                    <a:close/>
                    <a:moveTo>
                      <a:pt x="137098" y="119486"/>
                    </a:moveTo>
                    <a:cubicBezTo>
                      <a:pt x="136898" y="119486"/>
                      <a:pt x="136731" y="119653"/>
                      <a:pt x="136731" y="119853"/>
                    </a:cubicBezTo>
                    <a:cubicBezTo>
                      <a:pt x="136731" y="120020"/>
                      <a:pt x="136898" y="120187"/>
                      <a:pt x="137098" y="120187"/>
                    </a:cubicBezTo>
                    <a:lnTo>
                      <a:pt x="139867" y="120187"/>
                    </a:lnTo>
                    <a:cubicBezTo>
                      <a:pt x="140067" y="120187"/>
                      <a:pt x="140200" y="120020"/>
                      <a:pt x="140200" y="119853"/>
                    </a:cubicBezTo>
                    <a:cubicBezTo>
                      <a:pt x="140200" y="119653"/>
                      <a:pt x="140067" y="119486"/>
                      <a:pt x="139867" y="119486"/>
                    </a:cubicBezTo>
                    <a:close/>
                    <a:moveTo>
                      <a:pt x="144036" y="119486"/>
                    </a:moveTo>
                    <a:cubicBezTo>
                      <a:pt x="143836" y="119486"/>
                      <a:pt x="143703" y="119653"/>
                      <a:pt x="143703" y="119853"/>
                    </a:cubicBezTo>
                    <a:cubicBezTo>
                      <a:pt x="143703" y="120020"/>
                      <a:pt x="143836" y="120187"/>
                      <a:pt x="144036" y="120187"/>
                    </a:cubicBezTo>
                    <a:lnTo>
                      <a:pt x="146838" y="120187"/>
                    </a:lnTo>
                    <a:cubicBezTo>
                      <a:pt x="147005" y="120187"/>
                      <a:pt x="147172" y="120020"/>
                      <a:pt x="147172" y="119853"/>
                    </a:cubicBezTo>
                    <a:cubicBezTo>
                      <a:pt x="147172" y="119653"/>
                      <a:pt x="147005" y="119486"/>
                      <a:pt x="146838" y="119486"/>
                    </a:cubicBezTo>
                    <a:close/>
                    <a:moveTo>
                      <a:pt x="150975" y="119486"/>
                    </a:moveTo>
                    <a:cubicBezTo>
                      <a:pt x="150808" y="119486"/>
                      <a:pt x="150641" y="119653"/>
                      <a:pt x="150641" y="119853"/>
                    </a:cubicBezTo>
                    <a:cubicBezTo>
                      <a:pt x="150641" y="120020"/>
                      <a:pt x="150808" y="120187"/>
                      <a:pt x="150975" y="120187"/>
                    </a:cubicBezTo>
                    <a:lnTo>
                      <a:pt x="153777" y="120187"/>
                    </a:lnTo>
                    <a:cubicBezTo>
                      <a:pt x="153977" y="120187"/>
                      <a:pt x="154110" y="120020"/>
                      <a:pt x="154110" y="119853"/>
                    </a:cubicBezTo>
                    <a:cubicBezTo>
                      <a:pt x="154110" y="119653"/>
                      <a:pt x="153977" y="119486"/>
                      <a:pt x="153777" y="119486"/>
                    </a:cubicBezTo>
                    <a:close/>
                    <a:moveTo>
                      <a:pt x="156245" y="121187"/>
                    </a:moveTo>
                    <a:cubicBezTo>
                      <a:pt x="156045" y="121187"/>
                      <a:pt x="155912" y="121354"/>
                      <a:pt x="155912" y="121521"/>
                    </a:cubicBezTo>
                    <a:lnTo>
                      <a:pt x="155912" y="124323"/>
                    </a:lnTo>
                    <a:cubicBezTo>
                      <a:pt x="155912" y="124490"/>
                      <a:pt x="156045" y="124656"/>
                      <a:pt x="156245" y="124656"/>
                    </a:cubicBezTo>
                    <a:cubicBezTo>
                      <a:pt x="156445" y="124656"/>
                      <a:pt x="156612" y="124490"/>
                      <a:pt x="156612" y="124323"/>
                    </a:cubicBezTo>
                    <a:lnTo>
                      <a:pt x="156612" y="121521"/>
                    </a:lnTo>
                    <a:cubicBezTo>
                      <a:pt x="156612" y="121354"/>
                      <a:pt x="156445" y="121187"/>
                      <a:pt x="156245" y="121187"/>
                    </a:cubicBezTo>
                    <a:close/>
                    <a:moveTo>
                      <a:pt x="156245" y="128126"/>
                    </a:moveTo>
                    <a:cubicBezTo>
                      <a:pt x="156045" y="128126"/>
                      <a:pt x="155912" y="128292"/>
                      <a:pt x="155912" y="128493"/>
                    </a:cubicBezTo>
                    <a:lnTo>
                      <a:pt x="155912" y="131261"/>
                    </a:lnTo>
                    <a:cubicBezTo>
                      <a:pt x="155912" y="131461"/>
                      <a:pt x="156045" y="131595"/>
                      <a:pt x="156245" y="131595"/>
                    </a:cubicBezTo>
                    <a:cubicBezTo>
                      <a:pt x="156445" y="131595"/>
                      <a:pt x="156612" y="131461"/>
                      <a:pt x="156612" y="131261"/>
                    </a:cubicBezTo>
                    <a:lnTo>
                      <a:pt x="156612" y="128493"/>
                    </a:lnTo>
                    <a:cubicBezTo>
                      <a:pt x="156612" y="128292"/>
                      <a:pt x="156445" y="128126"/>
                      <a:pt x="156245" y="128126"/>
                    </a:cubicBezTo>
                    <a:close/>
                    <a:moveTo>
                      <a:pt x="156245" y="135097"/>
                    </a:moveTo>
                    <a:cubicBezTo>
                      <a:pt x="156045" y="135097"/>
                      <a:pt x="155912" y="135231"/>
                      <a:pt x="155912" y="135431"/>
                    </a:cubicBezTo>
                    <a:lnTo>
                      <a:pt x="155912" y="137332"/>
                    </a:lnTo>
                    <a:cubicBezTo>
                      <a:pt x="155912" y="137532"/>
                      <a:pt x="156045" y="137666"/>
                      <a:pt x="156245" y="137666"/>
                    </a:cubicBezTo>
                    <a:cubicBezTo>
                      <a:pt x="156445" y="137666"/>
                      <a:pt x="156612" y="137532"/>
                      <a:pt x="156612" y="137332"/>
                    </a:cubicBezTo>
                    <a:lnTo>
                      <a:pt x="156612" y="135431"/>
                    </a:lnTo>
                    <a:cubicBezTo>
                      <a:pt x="156612" y="135231"/>
                      <a:pt x="156445" y="135097"/>
                      <a:pt x="156245" y="1350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2633778" y="4115722"/>
                <a:ext cx="519021" cy="472324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2859" extrusionOk="0">
                    <a:moveTo>
                      <a:pt x="12560" y="1"/>
                    </a:moveTo>
                    <a:cubicBezTo>
                      <a:pt x="9633" y="1"/>
                      <a:pt x="6706" y="1110"/>
                      <a:pt x="4471" y="3328"/>
                    </a:cubicBezTo>
                    <a:cubicBezTo>
                      <a:pt x="1" y="7798"/>
                      <a:pt x="1" y="15036"/>
                      <a:pt x="4471" y="19506"/>
                    </a:cubicBezTo>
                    <a:cubicBezTo>
                      <a:pt x="6706" y="21741"/>
                      <a:pt x="9633" y="22859"/>
                      <a:pt x="12560" y="22859"/>
                    </a:cubicBezTo>
                    <a:cubicBezTo>
                      <a:pt x="15487" y="22859"/>
                      <a:pt x="18414" y="21741"/>
                      <a:pt x="20649" y="19506"/>
                    </a:cubicBezTo>
                    <a:cubicBezTo>
                      <a:pt x="25119" y="15036"/>
                      <a:pt x="25119" y="7798"/>
                      <a:pt x="20649" y="3328"/>
                    </a:cubicBezTo>
                    <a:cubicBezTo>
                      <a:pt x="18414" y="1110"/>
                      <a:pt x="15487" y="1"/>
                      <a:pt x="12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562697" y="2164877"/>
                <a:ext cx="257103" cy="227143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0993" extrusionOk="0">
                    <a:moveTo>
                      <a:pt x="6199" y="0"/>
                    </a:moveTo>
                    <a:cubicBezTo>
                      <a:pt x="5536" y="0"/>
                      <a:pt x="4861" y="121"/>
                      <a:pt x="4204" y="376"/>
                    </a:cubicBezTo>
                    <a:cubicBezTo>
                      <a:pt x="1368" y="1477"/>
                      <a:pt x="1" y="4679"/>
                      <a:pt x="1101" y="7481"/>
                    </a:cubicBezTo>
                    <a:cubicBezTo>
                      <a:pt x="1947" y="9661"/>
                      <a:pt x="4015" y="10993"/>
                      <a:pt x="6214" y="10993"/>
                    </a:cubicBezTo>
                    <a:cubicBezTo>
                      <a:pt x="6876" y="10993"/>
                      <a:pt x="7550" y="10872"/>
                      <a:pt x="8206" y="10617"/>
                    </a:cubicBezTo>
                    <a:cubicBezTo>
                      <a:pt x="11042" y="9516"/>
                      <a:pt x="12443" y="6314"/>
                      <a:pt x="11309" y="3479"/>
                    </a:cubicBezTo>
                    <a:cubicBezTo>
                      <a:pt x="10463" y="1326"/>
                      <a:pt x="8397" y="0"/>
                      <a:pt x="6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3786139" y="4513978"/>
                <a:ext cx="250905" cy="226936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0983" extrusionOk="0">
                    <a:moveTo>
                      <a:pt x="6082" y="1"/>
                    </a:moveTo>
                    <a:cubicBezTo>
                      <a:pt x="3624" y="1"/>
                      <a:pt x="1386" y="1675"/>
                      <a:pt x="735" y="4167"/>
                    </a:cubicBezTo>
                    <a:cubicBezTo>
                      <a:pt x="1" y="7103"/>
                      <a:pt x="1802" y="10072"/>
                      <a:pt x="4738" y="10806"/>
                    </a:cubicBezTo>
                    <a:cubicBezTo>
                      <a:pt x="5196" y="10925"/>
                      <a:pt x="5656" y="10983"/>
                      <a:pt x="6109" y="10983"/>
                    </a:cubicBezTo>
                    <a:cubicBezTo>
                      <a:pt x="8555" y="10983"/>
                      <a:pt x="10790" y="9313"/>
                      <a:pt x="11409" y="6836"/>
                    </a:cubicBezTo>
                    <a:cubicBezTo>
                      <a:pt x="12143" y="3901"/>
                      <a:pt x="10342" y="898"/>
                      <a:pt x="7406" y="165"/>
                    </a:cubicBezTo>
                    <a:cubicBezTo>
                      <a:pt x="6963" y="54"/>
                      <a:pt x="6519" y="1"/>
                      <a:pt x="6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3" name="Google Shape;403;p22"/>
              <p:cNvGrpSpPr/>
              <p:nvPr/>
            </p:nvGrpSpPr>
            <p:grpSpPr>
              <a:xfrm>
                <a:off x="686832" y="1988686"/>
                <a:ext cx="1299940" cy="3154813"/>
                <a:chOff x="2369188" y="2650200"/>
                <a:chExt cx="1572825" cy="3817076"/>
              </a:xfrm>
            </p:grpSpPr>
            <p:sp>
              <p:nvSpPr>
                <p:cNvPr id="404" name="Google Shape;404;p22"/>
                <p:cNvSpPr/>
                <p:nvPr/>
              </p:nvSpPr>
              <p:spPr>
                <a:xfrm>
                  <a:off x="2369188" y="3731825"/>
                  <a:ext cx="1035775" cy="17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1" h="70218" extrusionOk="0">
                      <a:moveTo>
                        <a:pt x="20716" y="0"/>
                      </a:moveTo>
                      <a:cubicBezTo>
                        <a:pt x="9274" y="0"/>
                        <a:pt x="1" y="9274"/>
                        <a:pt x="1" y="20715"/>
                      </a:cubicBezTo>
                      <a:lnTo>
                        <a:pt x="1" y="49502"/>
                      </a:lnTo>
                      <a:cubicBezTo>
                        <a:pt x="1" y="60944"/>
                        <a:pt x="9274" y="70217"/>
                        <a:pt x="20716" y="70217"/>
                      </a:cubicBezTo>
                      <a:cubicBezTo>
                        <a:pt x="32157" y="70217"/>
                        <a:pt x="41430" y="60944"/>
                        <a:pt x="41430" y="49502"/>
                      </a:cubicBezTo>
                      <a:lnTo>
                        <a:pt x="41430" y="20715"/>
                      </a:lnTo>
                      <a:cubicBezTo>
                        <a:pt x="41430" y="9274"/>
                        <a:pt x="32157" y="0"/>
                        <a:pt x="20716" y="0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2"/>
                <p:cNvSpPr/>
                <p:nvPr/>
              </p:nvSpPr>
              <p:spPr>
                <a:xfrm>
                  <a:off x="2681913" y="2650200"/>
                  <a:ext cx="1260100" cy="23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4" h="92734" extrusionOk="0">
                      <a:moveTo>
                        <a:pt x="4204" y="1"/>
                      </a:moveTo>
                      <a:cubicBezTo>
                        <a:pt x="1869" y="1"/>
                        <a:pt x="1" y="1869"/>
                        <a:pt x="1" y="4204"/>
                      </a:cubicBezTo>
                      <a:lnTo>
                        <a:pt x="1" y="88531"/>
                      </a:lnTo>
                      <a:cubicBezTo>
                        <a:pt x="1" y="90866"/>
                        <a:pt x="1869" y="92734"/>
                        <a:pt x="4204" y="92734"/>
                      </a:cubicBezTo>
                      <a:lnTo>
                        <a:pt x="46200" y="92734"/>
                      </a:lnTo>
                      <a:cubicBezTo>
                        <a:pt x="48535" y="92734"/>
                        <a:pt x="50403" y="90866"/>
                        <a:pt x="50403" y="88531"/>
                      </a:cubicBezTo>
                      <a:lnTo>
                        <a:pt x="50403" y="4204"/>
                      </a:lnTo>
                      <a:cubicBezTo>
                        <a:pt x="50403" y="1869"/>
                        <a:pt x="48535" y="1"/>
                        <a:pt x="4620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2"/>
                <p:cNvSpPr/>
                <p:nvPr/>
              </p:nvSpPr>
              <p:spPr>
                <a:xfrm>
                  <a:off x="3066363" y="2701075"/>
                  <a:ext cx="491200" cy="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2069" extrusionOk="0">
                      <a:moveTo>
                        <a:pt x="1034" y="1"/>
                      </a:moveTo>
                      <a:cubicBezTo>
                        <a:pt x="467" y="1"/>
                        <a:pt x="0" y="468"/>
                        <a:pt x="0" y="1035"/>
                      </a:cubicBezTo>
                      <a:cubicBezTo>
                        <a:pt x="0" y="1602"/>
                        <a:pt x="467" y="2069"/>
                        <a:pt x="1034" y="2069"/>
                      </a:cubicBezTo>
                      <a:lnTo>
                        <a:pt x="18614" y="2069"/>
                      </a:lnTo>
                      <a:cubicBezTo>
                        <a:pt x="19181" y="2069"/>
                        <a:pt x="19648" y="1602"/>
                        <a:pt x="19648" y="1035"/>
                      </a:cubicBezTo>
                      <a:cubicBezTo>
                        <a:pt x="19648" y="468"/>
                        <a:pt x="19181" y="1"/>
                        <a:pt x="18614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2"/>
                <p:cNvSpPr/>
                <p:nvPr/>
              </p:nvSpPr>
              <p:spPr>
                <a:xfrm>
                  <a:off x="3243988" y="4797575"/>
                  <a:ext cx="135950" cy="13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5405" extrusionOk="0">
                      <a:moveTo>
                        <a:pt x="2736" y="1"/>
                      </a:moveTo>
                      <a:cubicBezTo>
                        <a:pt x="1235" y="1"/>
                        <a:pt x="0" y="1202"/>
                        <a:pt x="0" y="2703"/>
                      </a:cubicBezTo>
                      <a:cubicBezTo>
                        <a:pt x="0" y="4204"/>
                        <a:pt x="1235" y="5405"/>
                        <a:pt x="2736" y="5405"/>
                      </a:cubicBezTo>
                      <a:cubicBezTo>
                        <a:pt x="4203" y="5405"/>
                        <a:pt x="5438" y="4204"/>
                        <a:pt x="5438" y="2703"/>
                      </a:cubicBezTo>
                      <a:cubicBezTo>
                        <a:pt x="5438" y="1202"/>
                        <a:pt x="420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A5C4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2"/>
                <p:cNvSpPr/>
                <p:nvPr/>
              </p:nvSpPr>
              <p:spPr>
                <a:xfrm>
                  <a:off x="2681913" y="2798650"/>
                  <a:ext cx="1260100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4" h="78824" extrusionOk="0">
                      <a:moveTo>
                        <a:pt x="1" y="1"/>
                      </a:moveTo>
                      <a:lnTo>
                        <a:pt x="1" y="78824"/>
                      </a:lnTo>
                      <a:lnTo>
                        <a:pt x="50403" y="78824"/>
                      </a:lnTo>
                      <a:lnTo>
                        <a:pt x="50403" y="1"/>
                      </a:lnTo>
                      <a:close/>
                    </a:path>
                  </a:pathLst>
                </a:custGeom>
                <a:solidFill>
                  <a:srgbClr val="B1CC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2"/>
                <p:cNvSpPr/>
                <p:nvPr/>
              </p:nvSpPr>
              <p:spPr>
                <a:xfrm>
                  <a:off x="2681087" y="2796976"/>
                  <a:ext cx="1260075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3" h="78824" extrusionOk="0">
                      <a:moveTo>
                        <a:pt x="0" y="1"/>
                      </a:moveTo>
                      <a:lnTo>
                        <a:pt x="0" y="78824"/>
                      </a:lnTo>
                      <a:lnTo>
                        <a:pt x="50403" y="78824"/>
                      </a:lnTo>
                      <a:lnTo>
                        <a:pt x="50403" y="1"/>
                      </a:lnTo>
                      <a:close/>
                    </a:path>
                  </a:pathLst>
                </a:custGeom>
                <a:solidFill>
                  <a:srgbClr val="FDFF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2"/>
                <p:cNvSpPr/>
                <p:nvPr/>
              </p:nvSpPr>
              <p:spPr>
                <a:xfrm>
                  <a:off x="2680263" y="2791150"/>
                  <a:ext cx="72575" cy="19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78824" extrusionOk="0">
                      <a:moveTo>
                        <a:pt x="0" y="0"/>
                      </a:moveTo>
                      <a:lnTo>
                        <a:pt x="0" y="78823"/>
                      </a:lnTo>
                      <a:lnTo>
                        <a:pt x="2902" y="78823"/>
                      </a:lnTo>
                      <a:lnTo>
                        <a:pt x="290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2"/>
                <p:cNvSpPr/>
                <p:nvPr/>
              </p:nvSpPr>
              <p:spPr>
                <a:xfrm>
                  <a:off x="3867763" y="2791150"/>
                  <a:ext cx="72575" cy="20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80292" extrusionOk="0">
                      <a:moveTo>
                        <a:pt x="1" y="0"/>
                      </a:moveTo>
                      <a:lnTo>
                        <a:pt x="1" y="80291"/>
                      </a:lnTo>
                      <a:lnTo>
                        <a:pt x="2903" y="80291"/>
                      </a:lnTo>
                      <a:lnTo>
                        <a:pt x="290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2"/>
                <p:cNvSpPr/>
                <p:nvPr/>
              </p:nvSpPr>
              <p:spPr>
                <a:xfrm>
                  <a:off x="2553488" y="4337925"/>
                  <a:ext cx="842300" cy="77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92" h="30829" extrusionOk="0">
                      <a:moveTo>
                        <a:pt x="25767" y="0"/>
                      </a:moveTo>
                      <a:cubicBezTo>
                        <a:pt x="24517" y="0"/>
                        <a:pt x="23254" y="371"/>
                        <a:pt x="22150" y="1141"/>
                      </a:cubicBezTo>
                      <a:lnTo>
                        <a:pt x="1" y="16519"/>
                      </a:lnTo>
                      <a:lnTo>
                        <a:pt x="10808" y="30829"/>
                      </a:lnTo>
                      <a:lnTo>
                        <a:pt x="30156" y="12583"/>
                      </a:lnTo>
                      <a:cubicBezTo>
                        <a:pt x="33024" y="10581"/>
                        <a:pt x="33691" y="6645"/>
                        <a:pt x="31690" y="3776"/>
                      </a:cubicBezTo>
                      <a:lnTo>
                        <a:pt x="30956" y="2709"/>
                      </a:lnTo>
                      <a:cubicBezTo>
                        <a:pt x="29725" y="945"/>
                        <a:pt x="27763" y="0"/>
                        <a:pt x="25767" y="0"/>
                      </a:cubicBezTo>
                      <a:close/>
                    </a:path>
                  </a:pathLst>
                </a:custGeom>
                <a:solidFill>
                  <a:srgbClr val="F7B1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2"/>
                <p:cNvSpPr/>
                <p:nvPr/>
              </p:nvSpPr>
              <p:spPr>
                <a:xfrm>
                  <a:off x="2456778" y="5331311"/>
                  <a:ext cx="861475" cy="113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9" h="47401" extrusionOk="0">
                      <a:moveTo>
                        <a:pt x="34" y="0"/>
                      </a:moveTo>
                      <a:lnTo>
                        <a:pt x="0" y="47401"/>
                      </a:lnTo>
                      <a:lnTo>
                        <a:pt x="34458" y="47401"/>
                      </a:lnTo>
                      <a:lnTo>
                        <a:pt x="3445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" name="Google Shape;414;p22"/>
              <p:cNvSpPr/>
              <p:nvPr/>
            </p:nvSpPr>
            <p:spPr>
              <a:xfrm>
                <a:off x="759225" y="4365523"/>
                <a:ext cx="712009" cy="777969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47401" extrusionOk="0">
                    <a:moveTo>
                      <a:pt x="34" y="0"/>
                    </a:moveTo>
                    <a:lnTo>
                      <a:pt x="0" y="47401"/>
                    </a:lnTo>
                    <a:lnTo>
                      <a:pt x="34458" y="47401"/>
                    </a:lnTo>
                    <a:lnTo>
                      <a:pt x="34458" y="0"/>
                    </a:lnTo>
                    <a:close/>
                  </a:path>
                </a:pathLst>
              </a:custGeom>
              <a:solidFill>
                <a:srgbClr val="ED5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 flipH="1">
                <a:off x="2439434" y="151517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35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 flipH="1">
                <a:off x="3448809" y="227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35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 flipH="1">
                <a:off x="3593584" y="3224300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35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 flipH="1">
                <a:off x="2395184" y="3578200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35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19" name="Google Shape;419;p22"/>
            <p:cNvSpPr/>
            <p:nvPr/>
          </p:nvSpPr>
          <p:spPr>
            <a:xfrm>
              <a:off x="1079400" y="2400325"/>
              <a:ext cx="747900" cy="747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2747999" y="4299150"/>
              <a:ext cx="317298" cy="100953"/>
            </a:xfrm>
            <a:custGeom>
              <a:avLst/>
              <a:gdLst/>
              <a:ahLst/>
              <a:cxnLst/>
              <a:rect l="l" t="t" r="r" b="b"/>
              <a:pathLst>
                <a:path w="24852" h="7907" extrusionOk="0">
                  <a:moveTo>
                    <a:pt x="8673" y="1002"/>
                  </a:moveTo>
                  <a:lnTo>
                    <a:pt x="8673" y="6906"/>
                  </a:lnTo>
                  <a:lnTo>
                    <a:pt x="1635" y="6906"/>
                  </a:lnTo>
                  <a:cubicBezTo>
                    <a:pt x="1301" y="6906"/>
                    <a:pt x="1035" y="6639"/>
                    <a:pt x="1035" y="6305"/>
                  </a:cubicBezTo>
                  <a:lnTo>
                    <a:pt x="1035" y="1569"/>
                  </a:lnTo>
                  <a:cubicBezTo>
                    <a:pt x="1035" y="1268"/>
                    <a:pt x="1301" y="1002"/>
                    <a:pt x="1635" y="1002"/>
                  </a:cubicBezTo>
                  <a:close/>
                  <a:moveTo>
                    <a:pt x="1001" y="1"/>
                  </a:moveTo>
                  <a:cubicBezTo>
                    <a:pt x="468" y="1"/>
                    <a:pt x="1" y="435"/>
                    <a:pt x="1" y="1002"/>
                  </a:cubicBezTo>
                  <a:lnTo>
                    <a:pt x="1" y="6872"/>
                  </a:lnTo>
                  <a:cubicBezTo>
                    <a:pt x="1" y="7440"/>
                    <a:pt x="468" y="7907"/>
                    <a:pt x="1001" y="7907"/>
                  </a:cubicBezTo>
                  <a:lnTo>
                    <a:pt x="22717" y="7907"/>
                  </a:lnTo>
                  <a:cubicBezTo>
                    <a:pt x="23250" y="7907"/>
                    <a:pt x="23717" y="7440"/>
                    <a:pt x="23717" y="6872"/>
                  </a:cubicBezTo>
                  <a:lnTo>
                    <a:pt x="23717" y="5371"/>
                  </a:lnTo>
                  <a:lnTo>
                    <a:pt x="24852" y="5371"/>
                  </a:lnTo>
                  <a:lnTo>
                    <a:pt x="24852" y="2503"/>
                  </a:lnTo>
                  <a:lnTo>
                    <a:pt x="23717" y="2503"/>
                  </a:lnTo>
                  <a:lnTo>
                    <a:pt x="23717" y="1002"/>
                  </a:lnTo>
                  <a:cubicBezTo>
                    <a:pt x="23717" y="435"/>
                    <a:pt x="23250" y="1"/>
                    <a:pt x="2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1314548" y="2510476"/>
              <a:ext cx="277566" cy="527614"/>
            </a:xfrm>
            <a:custGeom>
              <a:avLst/>
              <a:gdLst/>
              <a:ahLst/>
              <a:cxnLst/>
              <a:rect l="l" t="t" r="r" b="b"/>
              <a:pathLst>
                <a:path w="9108" h="17313" extrusionOk="0">
                  <a:moveTo>
                    <a:pt x="6906" y="0"/>
                  </a:moveTo>
                  <a:lnTo>
                    <a:pt x="1" y="10007"/>
                  </a:lnTo>
                  <a:lnTo>
                    <a:pt x="3470" y="10007"/>
                  </a:lnTo>
                  <a:lnTo>
                    <a:pt x="2169" y="17312"/>
                  </a:lnTo>
                  <a:lnTo>
                    <a:pt x="9107" y="7339"/>
                  </a:lnTo>
                  <a:lnTo>
                    <a:pt x="5638" y="7339"/>
                  </a:lnTo>
                  <a:lnTo>
                    <a:pt x="6906" y="0"/>
                  </a:lnTo>
                  <a:close/>
                  <a:moveTo>
                    <a:pt x="2169" y="17312"/>
                  </a:moveTo>
                  <a:lnTo>
                    <a:pt x="2169" y="17312"/>
                  </a:lnTo>
                  <a:lnTo>
                    <a:pt x="2169" y="17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3024572" y="1088997"/>
              <a:ext cx="521769" cy="472572"/>
            </a:xfrm>
            <a:custGeom>
              <a:avLst/>
              <a:gdLst/>
              <a:ahLst/>
              <a:cxnLst/>
              <a:rect l="l" t="t" r="r" b="b"/>
              <a:pathLst>
                <a:path w="25252" h="22871" extrusionOk="0">
                  <a:moveTo>
                    <a:pt x="12609" y="1"/>
                  </a:moveTo>
                  <a:cubicBezTo>
                    <a:pt x="7473" y="1"/>
                    <a:pt x="2809" y="3500"/>
                    <a:pt x="1535" y="8683"/>
                  </a:cubicBezTo>
                  <a:cubicBezTo>
                    <a:pt x="0" y="14820"/>
                    <a:pt x="3736" y="21025"/>
                    <a:pt x="9874" y="22526"/>
                  </a:cubicBezTo>
                  <a:cubicBezTo>
                    <a:pt x="10806" y="22759"/>
                    <a:pt x="11739" y="22870"/>
                    <a:pt x="12658" y="22870"/>
                  </a:cubicBezTo>
                  <a:cubicBezTo>
                    <a:pt x="17787" y="22870"/>
                    <a:pt x="22444" y="19392"/>
                    <a:pt x="23717" y="14187"/>
                  </a:cubicBezTo>
                  <a:cubicBezTo>
                    <a:pt x="25252" y="8049"/>
                    <a:pt x="21516" y="1844"/>
                    <a:pt x="15378" y="343"/>
                  </a:cubicBezTo>
                  <a:cubicBezTo>
                    <a:pt x="14451" y="112"/>
                    <a:pt x="13522" y="1"/>
                    <a:pt x="12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3729630" y="1836458"/>
              <a:ext cx="526604" cy="472531"/>
            </a:xfrm>
            <a:custGeom>
              <a:avLst/>
              <a:gdLst/>
              <a:ahLst/>
              <a:cxnLst/>
              <a:rect l="l" t="t" r="r" b="b"/>
              <a:pathLst>
                <a:path w="25486" h="22869" extrusionOk="0">
                  <a:moveTo>
                    <a:pt x="12736" y="1"/>
                  </a:moveTo>
                  <a:cubicBezTo>
                    <a:pt x="9571" y="1"/>
                    <a:pt x="6423" y="1304"/>
                    <a:pt x="4170" y="3862"/>
                  </a:cubicBezTo>
                  <a:cubicBezTo>
                    <a:pt x="1" y="8599"/>
                    <a:pt x="434" y="15804"/>
                    <a:pt x="5171" y="20007"/>
                  </a:cubicBezTo>
                  <a:cubicBezTo>
                    <a:pt x="7349" y="21925"/>
                    <a:pt x="10049" y="22869"/>
                    <a:pt x="12738" y="22869"/>
                  </a:cubicBezTo>
                  <a:cubicBezTo>
                    <a:pt x="15899" y="22869"/>
                    <a:pt x="19045" y="21565"/>
                    <a:pt x="21316" y="19007"/>
                  </a:cubicBezTo>
                  <a:cubicBezTo>
                    <a:pt x="25486" y="14270"/>
                    <a:pt x="25052" y="7031"/>
                    <a:pt x="20315" y="2862"/>
                  </a:cubicBezTo>
                  <a:cubicBezTo>
                    <a:pt x="18137" y="945"/>
                    <a:pt x="15430" y="1"/>
                    <a:pt x="1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3213800" y="1191876"/>
              <a:ext cx="139224" cy="277305"/>
            </a:xfrm>
            <a:custGeom>
              <a:avLst/>
              <a:gdLst/>
              <a:ahLst/>
              <a:cxnLst/>
              <a:rect l="l" t="t" r="r" b="b"/>
              <a:pathLst>
                <a:path w="4304" h="8574" extrusionOk="0">
                  <a:moveTo>
                    <a:pt x="1835" y="1"/>
                  </a:moveTo>
                  <a:lnTo>
                    <a:pt x="1835" y="1068"/>
                  </a:lnTo>
                  <a:cubicBezTo>
                    <a:pt x="801" y="1202"/>
                    <a:pt x="100" y="1869"/>
                    <a:pt x="100" y="2736"/>
                  </a:cubicBezTo>
                  <a:cubicBezTo>
                    <a:pt x="100" y="3637"/>
                    <a:pt x="834" y="4137"/>
                    <a:pt x="2002" y="4537"/>
                  </a:cubicBezTo>
                  <a:cubicBezTo>
                    <a:pt x="2869" y="4871"/>
                    <a:pt x="3302" y="5205"/>
                    <a:pt x="3302" y="5805"/>
                  </a:cubicBezTo>
                  <a:cubicBezTo>
                    <a:pt x="3302" y="6372"/>
                    <a:pt x="2769" y="6806"/>
                    <a:pt x="1935" y="6806"/>
                  </a:cubicBezTo>
                  <a:cubicBezTo>
                    <a:pt x="1301" y="6806"/>
                    <a:pt x="701" y="6606"/>
                    <a:pt x="267" y="6372"/>
                  </a:cubicBezTo>
                  <a:lnTo>
                    <a:pt x="0" y="7073"/>
                  </a:lnTo>
                  <a:cubicBezTo>
                    <a:pt x="400" y="7339"/>
                    <a:pt x="1101" y="7506"/>
                    <a:pt x="1768" y="7540"/>
                  </a:cubicBezTo>
                  <a:lnTo>
                    <a:pt x="1768" y="8574"/>
                  </a:lnTo>
                  <a:lnTo>
                    <a:pt x="2502" y="8574"/>
                  </a:lnTo>
                  <a:lnTo>
                    <a:pt x="2502" y="7506"/>
                  </a:lnTo>
                  <a:cubicBezTo>
                    <a:pt x="3669" y="7306"/>
                    <a:pt x="4303" y="6539"/>
                    <a:pt x="4303" y="5738"/>
                  </a:cubicBezTo>
                  <a:cubicBezTo>
                    <a:pt x="4303" y="4804"/>
                    <a:pt x="3703" y="4237"/>
                    <a:pt x="2535" y="3804"/>
                  </a:cubicBezTo>
                  <a:cubicBezTo>
                    <a:pt x="1535" y="3437"/>
                    <a:pt x="1101" y="3170"/>
                    <a:pt x="1101" y="2603"/>
                  </a:cubicBezTo>
                  <a:cubicBezTo>
                    <a:pt x="1101" y="2202"/>
                    <a:pt x="1434" y="1702"/>
                    <a:pt x="2302" y="1702"/>
                  </a:cubicBezTo>
                  <a:cubicBezTo>
                    <a:pt x="3069" y="1702"/>
                    <a:pt x="3536" y="1936"/>
                    <a:pt x="3769" y="2069"/>
                  </a:cubicBezTo>
                  <a:lnTo>
                    <a:pt x="4070" y="1368"/>
                  </a:lnTo>
                  <a:cubicBezTo>
                    <a:pt x="3736" y="1202"/>
                    <a:pt x="3236" y="1035"/>
                    <a:pt x="2569" y="1002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3899528" y="1927982"/>
              <a:ext cx="186810" cy="289502"/>
            </a:xfrm>
            <a:custGeom>
              <a:avLst/>
              <a:gdLst/>
              <a:ahLst/>
              <a:cxnLst/>
              <a:rect l="l" t="t" r="r" b="b"/>
              <a:pathLst>
                <a:path w="9041" h="14011" extrusionOk="0">
                  <a:moveTo>
                    <a:pt x="4537" y="2102"/>
                  </a:moveTo>
                  <a:cubicBezTo>
                    <a:pt x="5872" y="2102"/>
                    <a:pt x="6972" y="3170"/>
                    <a:pt x="6972" y="4538"/>
                  </a:cubicBezTo>
                  <a:cubicBezTo>
                    <a:pt x="6972" y="5872"/>
                    <a:pt x="5872" y="6973"/>
                    <a:pt x="4537" y="6973"/>
                  </a:cubicBezTo>
                  <a:cubicBezTo>
                    <a:pt x="3203" y="6973"/>
                    <a:pt x="2102" y="5872"/>
                    <a:pt x="2102" y="4538"/>
                  </a:cubicBezTo>
                  <a:cubicBezTo>
                    <a:pt x="2102" y="3170"/>
                    <a:pt x="3170" y="2102"/>
                    <a:pt x="4537" y="2102"/>
                  </a:cubicBezTo>
                  <a:close/>
                  <a:moveTo>
                    <a:pt x="4537" y="1"/>
                  </a:moveTo>
                  <a:cubicBezTo>
                    <a:pt x="2035" y="1"/>
                    <a:pt x="1" y="2036"/>
                    <a:pt x="1" y="4538"/>
                  </a:cubicBezTo>
                  <a:cubicBezTo>
                    <a:pt x="1" y="7039"/>
                    <a:pt x="4537" y="14011"/>
                    <a:pt x="4537" y="14011"/>
                  </a:cubicBezTo>
                  <a:cubicBezTo>
                    <a:pt x="4537" y="14011"/>
                    <a:pt x="9040" y="7039"/>
                    <a:pt x="9040" y="4538"/>
                  </a:cubicBezTo>
                  <a:cubicBezTo>
                    <a:pt x="9040" y="2036"/>
                    <a:pt x="703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375AFAAF-9A1A-26C5-4249-5C68AF19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40" y="310175"/>
            <a:ext cx="2913318" cy="16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Google Shape;99;p18">
            <a:extLst>
              <a:ext uri="{FF2B5EF4-FFF2-40B4-BE49-F238E27FC236}">
                <a16:creationId xmlns:a16="http://schemas.microsoft.com/office/drawing/2014/main" id="{8C86DA48-0F7E-54B6-8D3F-4D84CC25384C}"/>
              </a:ext>
            </a:extLst>
          </p:cNvPr>
          <p:cNvSpPr/>
          <p:nvPr/>
        </p:nvSpPr>
        <p:spPr>
          <a:xfrm>
            <a:off x="4966281" y="44460"/>
            <a:ext cx="4323016" cy="537283"/>
          </a:xfrm>
          <a:custGeom>
            <a:avLst/>
            <a:gdLst/>
            <a:ahLst/>
            <a:cxnLst/>
            <a:rect l="l" t="t" r="r" b="b"/>
            <a:pathLst>
              <a:path w="95369" h="27187" extrusionOk="0">
                <a:moveTo>
                  <a:pt x="1" y="1"/>
                </a:moveTo>
                <a:lnTo>
                  <a:pt x="91633" y="1"/>
                </a:lnTo>
                <a:cubicBezTo>
                  <a:pt x="95369" y="9074"/>
                  <a:pt x="95369" y="18114"/>
                  <a:pt x="91633" y="27187"/>
                </a:cubicBezTo>
                <a:lnTo>
                  <a:pt x="1" y="27187"/>
                </a:lnTo>
                <a:cubicBezTo>
                  <a:pt x="1502" y="18114"/>
                  <a:pt x="1502" y="9074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1;p18">
            <a:extLst>
              <a:ext uri="{FF2B5EF4-FFF2-40B4-BE49-F238E27FC236}">
                <a16:creationId xmlns:a16="http://schemas.microsoft.com/office/drawing/2014/main" id="{133B4692-A188-E201-0EFE-1E4CF723432A}"/>
              </a:ext>
            </a:extLst>
          </p:cNvPr>
          <p:cNvSpPr/>
          <p:nvPr/>
        </p:nvSpPr>
        <p:spPr>
          <a:xfrm>
            <a:off x="4966281" y="44460"/>
            <a:ext cx="1856872" cy="537283"/>
          </a:xfrm>
          <a:custGeom>
            <a:avLst/>
            <a:gdLst/>
            <a:ahLst/>
            <a:cxnLst/>
            <a:rect l="l" t="t" r="r" b="b"/>
            <a:pathLst>
              <a:path w="40964" h="27187" extrusionOk="0">
                <a:moveTo>
                  <a:pt x="1" y="1"/>
                </a:moveTo>
                <a:lnTo>
                  <a:pt x="38729" y="1"/>
                </a:lnTo>
                <a:cubicBezTo>
                  <a:pt x="40963" y="9074"/>
                  <a:pt x="40863" y="18147"/>
                  <a:pt x="38395" y="27187"/>
                </a:cubicBezTo>
                <a:lnTo>
                  <a:pt x="1" y="27187"/>
                </a:lnTo>
                <a:cubicBezTo>
                  <a:pt x="1502" y="18114"/>
                  <a:pt x="1502" y="9074"/>
                  <a:pt x="1" y="1"/>
                </a:cubicBezTo>
                <a:close/>
              </a:path>
            </a:pathLst>
          </a:custGeom>
          <a:solidFill>
            <a:srgbClr val="DFBC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3;p18">
            <a:extLst>
              <a:ext uri="{FF2B5EF4-FFF2-40B4-BE49-F238E27FC236}">
                <a16:creationId xmlns:a16="http://schemas.microsoft.com/office/drawing/2014/main" id="{76F838F9-D187-C886-1CBC-ACEC80DD8A44}"/>
              </a:ext>
            </a:extLst>
          </p:cNvPr>
          <p:cNvSpPr/>
          <p:nvPr/>
        </p:nvSpPr>
        <p:spPr>
          <a:xfrm>
            <a:off x="4863474" y="44460"/>
            <a:ext cx="213229" cy="537283"/>
          </a:xfrm>
          <a:custGeom>
            <a:avLst/>
            <a:gdLst/>
            <a:ahLst/>
            <a:cxnLst/>
            <a:rect l="l" t="t" r="r" b="b"/>
            <a:pathLst>
              <a:path w="4704" h="27187" extrusionOk="0">
                <a:moveTo>
                  <a:pt x="2336" y="1"/>
                </a:moveTo>
                <a:cubicBezTo>
                  <a:pt x="3637" y="1"/>
                  <a:pt x="4704" y="6072"/>
                  <a:pt x="4704" y="13610"/>
                </a:cubicBezTo>
                <a:cubicBezTo>
                  <a:pt x="4704" y="21116"/>
                  <a:pt x="3637" y="27187"/>
                  <a:pt x="2336" y="27187"/>
                </a:cubicBezTo>
                <a:cubicBezTo>
                  <a:pt x="1035" y="27187"/>
                  <a:pt x="1" y="21116"/>
                  <a:pt x="1" y="13610"/>
                </a:cubicBezTo>
                <a:cubicBezTo>
                  <a:pt x="1" y="6072"/>
                  <a:pt x="1035" y="1"/>
                  <a:pt x="23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4;p18">
            <a:extLst>
              <a:ext uri="{FF2B5EF4-FFF2-40B4-BE49-F238E27FC236}">
                <a16:creationId xmlns:a16="http://schemas.microsoft.com/office/drawing/2014/main" id="{A524E150-D568-C2F0-2C4C-10DE03F2EFEA}"/>
              </a:ext>
            </a:extLst>
          </p:cNvPr>
          <p:cNvSpPr/>
          <p:nvPr/>
        </p:nvSpPr>
        <p:spPr>
          <a:xfrm>
            <a:off x="4766695" y="167086"/>
            <a:ext cx="243509" cy="292050"/>
          </a:xfrm>
          <a:custGeom>
            <a:avLst/>
            <a:gdLst/>
            <a:ahLst/>
            <a:cxnLst/>
            <a:rect l="l" t="t" r="r" b="b"/>
            <a:pathLst>
              <a:path w="5372" h="14778" extrusionOk="0">
                <a:moveTo>
                  <a:pt x="4404" y="0"/>
                </a:moveTo>
                <a:cubicBezTo>
                  <a:pt x="5371" y="5337"/>
                  <a:pt x="5271" y="10241"/>
                  <a:pt x="4404" y="14777"/>
                </a:cubicBezTo>
                <a:lnTo>
                  <a:pt x="1" y="14777"/>
                </a:lnTo>
                <a:cubicBezTo>
                  <a:pt x="1435" y="9874"/>
                  <a:pt x="1435" y="4937"/>
                  <a:pt x="1" y="0"/>
                </a:cubicBez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5;p18">
            <a:extLst>
              <a:ext uri="{FF2B5EF4-FFF2-40B4-BE49-F238E27FC236}">
                <a16:creationId xmlns:a16="http://schemas.microsoft.com/office/drawing/2014/main" id="{89D3D57D-B239-D2A6-28BE-AE188A03F92A}"/>
              </a:ext>
            </a:extLst>
          </p:cNvPr>
          <p:cNvSpPr/>
          <p:nvPr/>
        </p:nvSpPr>
        <p:spPr>
          <a:xfrm>
            <a:off x="4709263" y="167086"/>
            <a:ext cx="114955" cy="292050"/>
          </a:xfrm>
          <a:custGeom>
            <a:avLst/>
            <a:gdLst/>
            <a:ahLst/>
            <a:cxnLst/>
            <a:rect l="l" t="t" r="r" b="b"/>
            <a:pathLst>
              <a:path w="2536" h="14778" extrusionOk="0">
                <a:moveTo>
                  <a:pt x="1268" y="0"/>
                </a:moveTo>
                <a:cubicBezTo>
                  <a:pt x="1968" y="0"/>
                  <a:pt x="2535" y="3336"/>
                  <a:pt x="2535" y="7405"/>
                </a:cubicBezTo>
                <a:cubicBezTo>
                  <a:pt x="2535" y="11475"/>
                  <a:pt x="1968" y="14777"/>
                  <a:pt x="1268" y="14777"/>
                </a:cubicBezTo>
                <a:cubicBezTo>
                  <a:pt x="567" y="14777"/>
                  <a:pt x="0" y="11475"/>
                  <a:pt x="0" y="7405"/>
                </a:cubicBezTo>
                <a:cubicBezTo>
                  <a:pt x="0" y="3336"/>
                  <a:pt x="567" y="0"/>
                  <a:pt x="12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C063F4-A7F6-AD67-9984-2E055D8E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85" y="644622"/>
            <a:ext cx="2802127" cy="191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55CE1B9-ECEF-9D3B-F38D-C776C2FD0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0" t="19213" r="26049" b="34"/>
          <a:stretch/>
        </p:blipFill>
        <p:spPr bwMode="auto">
          <a:xfrm>
            <a:off x="5418359" y="2666044"/>
            <a:ext cx="1645169" cy="17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B97ADC-3C4D-E247-BAB1-DA005916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5" y="56485"/>
            <a:ext cx="2072753" cy="29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A90EAD-9D8A-6CD2-F4B0-4301A6B8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3" y="3083703"/>
            <a:ext cx="2756480" cy="19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855;p29">
            <a:extLst>
              <a:ext uri="{FF2B5EF4-FFF2-40B4-BE49-F238E27FC236}">
                <a16:creationId xmlns:a16="http://schemas.microsoft.com/office/drawing/2014/main" id="{C9C8A67A-BC54-3D13-7F2C-9AB52E6DC165}"/>
              </a:ext>
            </a:extLst>
          </p:cNvPr>
          <p:cNvGrpSpPr/>
          <p:nvPr/>
        </p:nvGrpSpPr>
        <p:grpSpPr>
          <a:xfrm rot="13670120" flipH="1">
            <a:off x="2163006" y="2776134"/>
            <a:ext cx="1797999" cy="398612"/>
            <a:chOff x="3788833" y="1435504"/>
            <a:chExt cx="624413" cy="452886"/>
          </a:xfrm>
        </p:grpSpPr>
        <p:sp>
          <p:nvSpPr>
            <p:cNvPr id="18" name="Google Shape;856;p29">
              <a:extLst>
                <a:ext uri="{FF2B5EF4-FFF2-40B4-BE49-F238E27FC236}">
                  <a16:creationId xmlns:a16="http://schemas.microsoft.com/office/drawing/2014/main" id="{5F0EF19B-CAFD-E17E-141B-AC7C7155BA44}"/>
                </a:ext>
              </a:extLst>
            </p:cNvPr>
            <p:cNvSpPr/>
            <p:nvPr/>
          </p:nvSpPr>
          <p:spPr>
            <a:xfrm>
              <a:off x="3808766" y="1491883"/>
              <a:ext cx="604480" cy="396507"/>
            </a:xfrm>
            <a:custGeom>
              <a:avLst/>
              <a:gdLst/>
              <a:ahLst/>
              <a:cxnLst/>
              <a:rect l="l" t="t" r="r" b="b"/>
              <a:pathLst>
                <a:path w="21506" h="21074" extrusionOk="0">
                  <a:moveTo>
                    <a:pt x="7431" y="1"/>
                  </a:moveTo>
                  <a:cubicBezTo>
                    <a:pt x="6842" y="1"/>
                    <a:pt x="6253" y="46"/>
                    <a:pt x="5696" y="86"/>
                  </a:cubicBezTo>
                  <a:cubicBezTo>
                    <a:pt x="4668" y="154"/>
                    <a:pt x="3577" y="301"/>
                    <a:pt x="2510" y="301"/>
                  </a:cubicBezTo>
                  <a:cubicBezTo>
                    <a:pt x="2019" y="301"/>
                    <a:pt x="1532" y="270"/>
                    <a:pt x="1059" y="186"/>
                  </a:cubicBezTo>
                  <a:cubicBezTo>
                    <a:pt x="1017" y="178"/>
                    <a:pt x="975" y="175"/>
                    <a:pt x="936" y="175"/>
                  </a:cubicBezTo>
                  <a:cubicBezTo>
                    <a:pt x="258" y="175"/>
                    <a:pt x="1" y="1196"/>
                    <a:pt x="725" y="1353"/>
                  </a:cubicBezTo>
                  <a:cubicBezTo>
                    <a:pt x="1286" y="1449"/>
                    <a:pt x="1846" y="1483"/>
                    <a:pt x="2409" y="1483"/>
                  </a:cubicBezTo>
                  <a:cubicBezTo>
                    <a:pt x="3220" y="1483"/>
                    <a:pt x="4035" y="1412"/>
                    <a:pt x="4862" y="1353"/>
                  </a:cubicBezTo>
                  <a:cubicBezTo>
                    <a:pt x="5623" y="1295"/>
                    <a:pt x="6431" y="1202"/>
                    <a:pt x="7237" y="1202"/>
                  </a:cubicBezTo>
                  <a:cubicBezTo>
                    <a:pt x="7808" y="1202"/>
                    <a:pt x="8378" y="1248"/>
                    <a:pt x="8931" y="1386"/>
                  </a:cubicBezTo>
                  <a:cubicBezTo>
                    <a:pt x="11867" y="2120"/>
                    <a:pt x="10999" y="5656"/>
                    <a:pt x="10866" y="7858"/>
                  </a:cubicBezTo>
                  <a:cubicBezTo>
                    <a:pt x="10799" y="8959"/>
                    <a:pt x="10766" y="10093"/>
                    <a:pt x="10699" y="11194"/>
                  </a:cubicBezTo>
                  <a:cubicBezTo>
                    <a:pt x="10599" y="12428"/>
                    <a:pt x="10532" y="13695"/>
                    <a:pt x="10532" y="14930"/>
                  </a:cubicBezTo>
                  <a:cubicBezTo>
                    <a:pt x="10566" y="16030"/>
                    <a:pt x="10599" y="17231"/>
                    <a:pt x="10999" y="18265"/>
                  </a:cubicBezTo>
                  <a:cubicBezTo>
                    <a:pt x="11333" y="19266"/>
                    <a:pt x="12000" y="19933"/>
                    <a:pt x="12968" y="20367"/>
                  </a:cubicBezTo>
                  <a:cubicBezTo>
                    <a:pt x="14235" y="20900"/>
                    <a:pt x="15669" y="21034"/>
                    <a:pt x="17037" y="21067"/>
                  </a:cubicBezTo>
                  <a:cubicBezTo>
                    <a:pt x="17199" y="21072"/>
                    <a:pt x="17362" y="21074"/>
                    <a:pt x="17524" y="21074"/>
                  </a:cubicBezTo>
                  <a:cubicBezTo>
                    <a:pt x="18596" y="21074"/>
                    <a:pt x="19668" y="20983"/>
                    <a:pt x="20740" y="20867"/>
                  </a:cubicBezTo>
                  <a:cubicBezTo>
                    <a:pt x="21476" y="20771"/>
                    <a:pt x="21506" y="19660"/>
                    <a:pt x="20828" y="19660"/>
                  </a:cubicBezTo>
                  <a:cubicBezTo>
                    <a:pt x="20800" y="19660"/>
                    <a:pt x="20770" y="19662"/>
                    <a:pt x="20740" y="19666"/>
                  </a:cubicBezTo>
                  <a:cubicBezTo>
                    <a:pt x="19658" y="19797"/>
                    <a:pt x="18512" y="19912"/>
                    <a:pt x="17369" y="19912"/>
                  </a:cubicBezTo>
                  <a:cubicBezTo>
                    <a:pt x="16185" y="19912"/>
                    <a:pt x="15004" y="19789"/>
                    <a:pt x="13902" y="19433"/>
                  </a:cubicBezTo>
                  <a:cubicBezTo>
                    <a:pt x="13001" y="19166"/>
                    <a:pt x="12367" y="18699"/>
                    <a:pt x="12100" y="17765"/>
                  </a:cubicBezTo>
                  <a:cubicBezTo>
                    <a:pt x="11767" y="16697"/>
                    <a:pt x="11733" y="15530"/>
                    <a:pt x="11733" y="14396"/>
                  </a:cubicBezTo>
                  <a:cubicBezTo>
                    <a:pt x="11767" y="13162"/>
                    <a:pt x="11867" y="11927"/>
                    <a:pt x="11933" y="10693"/>
                  </a:cubicBezTo>
                  <a:cubicBezTo>
                    <a:pt x="12000" y="9592"/>
                    <a:pt x="12000" y="8458"/>
                    <a:pt x="12100" y="7324"/>
                  </a:cubicBezTo>
                  <a:cubicBezTo>
                    <a:pt x="12300" y="4856"/>
                    <a:pt x="12734" y="1787"/>
                    <a:pt x="9999" y="486"/>
                  </a:cubicBezTo>
                  <a:cubicBezTo>
                    <a:pt x="9215" y="104"/>
                    <a:pt x="8323" y="1"/>
                    <a:pt x="7431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7;p29">
              <a:extLst>
                <a:ext uri="{FF2B5EF4-FFF2-40B4-BE49-F238E27FC236}">
                  <a16:creationId xmlns:a16="http://schemas.microsoft.com/office/drawing/2014/main" id="{DB8B7A7C-EE52-D336-6E83-CB12C8303BE3}"/>
                </a:ext>
              </a:extLst>
            </p:cNvPr>
            <p:cNvSpPr/>
            <p:nvPr/>
          </p:nvSpPr>
          <p:spPr>
            <a:xfrm>
              <a:off x="3788833" y="1435504"/>
              <a:ext cx="104082" cy="153383"/>
            </a:xfrm>
            <a:custGeom>
              <a:avLst/>
              <a:gdLst/>
              <a:ahLst/>
              <a:cxnLst/>
              <a:rect l="l" t="t" r="r" b="b"/>
              <a:pathLst>
                <a:path w="3703" h="5457" extrusionOk="0">
                  <a:moveTo>
                    <a:pt x="2941" y="1"/>
                  </a:moveTo>
                  <a:cubicBezTo>
                    <a:pt x="2731" y="1"/>
                    <a:pt x="2521" y="97"/>
                    <a:pt x="2435" y="290"/>
                  </a:cubicBezTo>
                  <a:cubicBezTo>
                    <a:pt x="2402" y="424"/>
                    <a:pt x="2335" y="524"/>
                    <a:pt x="2268" y="624"/>
                  </a:cubicBezTo>
                  <a:cubicBezTo>
                    <a:pt x="2241" y="651"/>
                    <a:pt x="2213" y="679"/>
                    <a:pt x="2186" y="726"/>
                  </a:cubicBezTo>
                  <a:lnTo>
                    <a:pt x="2186" y="726"/>
                  </a:lnTo>
                  <a:cubicBezTo>
                    <a:pt x="2171" y="742"/>
                    <a:pt x="2135" y="791"/>
                    <a:pt x="2135" y="791"/>
                  </a:cubicBezTo>
                  <a:cubicBezTo>
                    <a:pt x="1935" y="991"/>
                    <a:pt x="1735" y="1191"/>
                    <a:pt x="1535" y="1391"/>
                  </a:cubicBezTo>
                  <a:cubicBezTo>
                    <a:pt x="1201" y="1658"/>
                    <a:pt x="801" y="1925"/>
                    <a:pt x="367" y="2192"/>
                  </a:cubicBezTo>
                  <a:cubicBezTo>
                    <a:pt x="0" y="2358"/>
                    <a:pt x="0" y="2859"/>
                    <a:pt x="234" y="3126"/>
                  </a:cubicBezTo>
                  <a:cubicBezTo>
                    <a:pt x="967" y="3893"/>
                    <a:pt x="1901" y="4460"/>
                    <a:pt x="2602" y="5294"/>
                  </a:cubicBezTo>
                  <a:cubicBezTo>
                    <a:pt x="2698" y="5406"/>
                    <a:pt x="2848" y="5457"/>
                    <a:pt x="3001" y="5457"/>
                  </a:cubicBezTo>
                  <a:cubicBezTo>
                    <a:pt x="3165" y="5457"/>
                    <a:pt x="3332" y="5398"/>
                    <a:pt x="3436" y="5294"/>
                  </a:cubicBezTo>
                  <a:cubicBezTo>
                    <a:pt x="3703" y="5027"/>
                    <a:pt x="3669" y="4660"/>
                    <a:pt x="3436" y="4427"/>
                  </a:cubicBezTo>
                  <a:cubicBezTo>
                    <a:pt x="2901" y="3816"/>
                    <a:pt x="2250" y="3341"/>
                    <a:pt x="1646" y="2794"/>
                  </a:cubicBezTo>
                  <a:lnTo>
                    <a:pt x="1646" y="2794"/>
                  </a:lnTo>
                  <a:cubicBezTo>
                    <a:pt x="1910" y="2614"/>
                    <a:pt x="2166" y="2425"/>
                    <a:pt x="2402" y="2225"/>
                  </a:cubicBezTo>
                  <a:cubicBezTo>
                    <a:pt x="2802" y="1858"/>
                    <a:pt x="3269" y="1424"/>
                    <a:pt x="3469" y="891"/>
                  </a:cubicBezTo>
                  <a:cubicBezTo>
                    <a:pt x="3603" y="624"/>
                    <a:pt x="3569" y="257"/>
                    <a:pt x="3269" y="90"/>
                  </a:cubicBezTo>
                  <a:cubicBezTo>
                    <a:pt x="3174" y="31"/>
                    <a:pt x="3057" y="1"/>
                    <a:pt x="2941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58;p29">
            <a:extLst>
              <a:ext uri="{FF2B5EF4-FFF2-40B4-BE49-F238E27FC236}">
                <a16:creationId xmlns:a16="http://schemas.microsoft.com/office/drawing/2014/main" id="{707769A1-B16F-9803-2B6E-330FEBEE466C}"/>
              </a:ext>
            </a:extLst>
          </p:cNvPr>
          <p:cNvSpPr/>
          <p:nvPr/>
        </p:nvSpPr>
        <p:spPr>
          <a:xfrm rot="10975969" flipH="1">
            <a:off x="3666994" y="2962876"/>
            <a:ext cx="1749654" cy="474603"/>
          </a:xfrm>
          <a:custGeom>
            <a:avLst/>
            <a:gdLst/>
            <a:ahLst/>
            <a:cxnLst/>
            <a:rect l="l" t="t" r="r" b="b"/>
            <a:pathLst>
              <a:path w="5957" h="2495" extrusionOk="0">
                <a:moveTo>
                  <a:pt x="5645" y="271"/>
                </a:moveTo>
                <a:cubicBezTo>
                  <a:pt x="5615" y="343"/>
                  <a:pt x="5586" y="416"/>
                  <a:pt x="5559" y="488"/>
                </a:cubicBezTo>
                <a:cubicBezTo>
                  <a:pt x="5563" y="442"/>
                  <a:pt x="5563" y="396"/>
                  <a:pt x="5556" y="350"/>
                </a:cubicBezTo>
                <a:cubicBezTo>
                  <a:pt x="5553" y="333"/>
                  <a:pt x="5546" y="317"/>
                  <a:pt x="5536" y="307"/>
                </a:cubicBezTo>
                <a:cubicBezTo>
                  <a:pt x="5572" y="294"/>
                  <a:pt x="5609" y="284"/>
                  <a:pt x="5645" y="271"/>
                </a:cubicBezTo>
                <a:close/>
                <a:moveTo>
                  <a:pt x="2551" y="802"/>
                </a:moveTo>
                <a:cubicBezTo>
                  <a:pt x="2752" y="802"/>
                  <a:pt x="2956" y="1002"/>
                  <a:pt x="2980" y="1227"/>
                </a:cubicBezTo>
                <a:cubicBezTo>
                  <a:pt x="3010" y="1477"/>
                  <a:pt x="2905" y="1690"/>
                  <a:pt x="2737" y="1861"/>
                </a:cubicBezTo>
                <a:cubicBezTo>
                  <a:pt x="2625" y="1818"/>
                  <a:pt x="2520" y="1759"/>
                  <a:pt x="2428" y="1680"/>
                </a:cubicBezTo>
                <a:cubicBezTo>
                  <a:pt x="2218" y="1503"/>
                  <a:pt x="2123" y="1207"/>
                  <a:pt x="2280" y="964"/>
                </a:cubicBezTo>
                <a:cubicBezTo>
                  <a:pt x="2356" y="849"/>
                  <a:pt x="2453" y="802"/>
                  <a:pt x="2551" y="802"/>
                </a:cubicBezTo>
                <a:close/>
                <a:moveTo>
                  <a:pt x="5823" y="1"/>
                </a:moveTo>
                <a:cubicBezTo>
                  <a:pt x="5814" y="1"/>
                  <a:pt x="5805" y="2"/>
                  <a:pt x="5796" y="5"/>
                </a:cubicBezTo>
                <a:cubicBezTo>
                  <a:pt x="5559" y="84"/>
                  <a:pt x="5329" y="192"/>
                  <a:pt x="5129" y="340"/>
                </a:cubicBezTo>
                <a:cubicBezTo>
                  <a:pt x="5070" y="382"/>
                  <a:pt x="5102" y="456"/>
                  <a:pt x="5158" y="456"/>
                </a:cubicBezTo>
                <a:cubicBezTo>
                  <a:pt x="5169" y="456"/>
                  <a:pt x="5180" y="454"/>
                  <a:pt x="5191" y="448"/>
                </a:cubicBezTo>
                <a:cubicBezTo>
                  <a:pt x="5264" y="416"/>
                  <a:pt x="5339" y="383"/>
                  <a:pt x="5411" y="353"/>
                </a:cubicBezTo>
                <a:lnTo>
                  <a:pt x="5411" y="353"/>
                </a:lnTo>
                <a:cubicBezTo>
                  <a:pt x="5411" y="990"/>
                  <a:pt x="4744" y="1444"/>
                  <a:pt x="4229" y="1693"/>
                </a:cubicBezTo>
                <a:cubicBezTo>
                  <a:pt x="3938" y="1834"/>
                  <a:pt x="3573" y="1941"/>
                  <a:pt x="3221" y="1941"/>
                </a:cubicBezTo>
                <a:cubicBezTo>
                  <a:pt x="3127" y="1941"/>
                  <a:pt x="3034" y="1933"/>
                  <a:pt x="2944" y="1917"/>
                </a:cubicBezTo>
                <a:cubicBezTo>
                  <a:pt x="3076" y="1753"/>
                  <a:pt x="3161" y="1559"/>
                  <a:pt x="3174" y="1335"/>
                </a:cubicBezTo>
                <a:cubicBezTo>
                  <a:pt x="3194" y="1007"/>
                  <a:pt x="2964" y="662"/>
                  <a:pt x="2622" y="619"/>
                </a:cubicBezTo>
                <a:cubicBezTo>
                  <a:pt x="2600" y="616"/>
                  <a:pt x="2577" y="615"/>
                  <a:pt x="2556" y="615"/>
                </a:cubicBezTo>
                <a:cubicBezTo>
                  <a:pt x="2286" y="615"/>
                  <a:pt x="2078" y="834"/>
                  <a:pt x="2018" y="1096"/>
                </a:cubicBezTo>
                <a:cubicBezTo>
                  <a:pt x="1916" y="1556"/>
                  <a:pt x="2198" y="1845"/>
                  <a:pt x="2576" y="1996"/>
                </a:cubicBezTo>
                <a:cubicBezTo>
                  <a:pt x="2313" y="2186"/>
                  <a:pt x="1968" y="2291"/>
                  <a:pt x="1696" y="2298"/>
                </a:cubicBezTo>
                <a:cubicBezTo>
                  <a:pt x="1688" y="2298"/>
                  <a:pt x="1681" y="2298"/>
                  <a:pt x="1674" y="2298"/>
                </a:cubicBezTo>
                <a:cubicBezTo>
                  <a:pt x="977" y="2298"/>
                  <a:pt x="231" y="1679"/>
                  <a:pt x="575" y="931"/>
                </a:cubicBezTo>
                <a:cubicBezTo>
                  <a:pt x="593" y="889"/>
                  <a:pt x="561" y="852"/>
                  <a:pt x="526" y="852"/>
                </a:cubicBezTo>
                <a:cubicBezTo>
                  <a:pt x="509" y="852"/>
                  <a:pt x="493" y="860"/>
                  <a:pt x="480" y="879"/>
                </a:cubicBezTo>
                <a:cubicBezTo>
                  <a:pt x="0" y="1608"/>
                  <a:pt x="730" y="2380"/>
                  <a:pt x="1453" y="2482"/>
                </a:cubicBezTo>
                <a:cubicBezTo>
                  <a:pt x="1516" y="2490"/>
                  <a:pt x="1581" y="2495"/>
                  <a:pt x="1648" y="2495"/>
                </a:cubicBezTo>
                <a:cubicBezTo>
                  <a:pt x="2048" y="2495"/>
                  <a:pt x="2493" y="2344"/>
                  <a:pt x="2800" y="2071"/>
                </a:cubicBezTo>
                <a:cubicBezTo>
                  <a:pt x="2973" y="2115"/>
                  <a:pt x="3153" y="2135"/>
                  <a:pt x="3319" y="2135"/>
                </a:cubicBezTo>
                <a:cubicBezTo>
                  <a:pt x="3418" y="2135"/>
                  <a:pt x="3511" y="2127"/>
                  <a:pt x="3595" y="2114"/>
                </a:cubicBezTo>
                <a:cubicBezTo>
                  <a:pt x="4087" y="2035"/>
                  <a:pt x="4544" y="1792"/>
                  <a:pt x="4935" y="1487"/>
                </a:cubicBezTo>
                <a:cubicBezTo>
                  <a:pt x="5218" y="1263"/>
                  <a:pt x="5494" y="958"/>
                  <a:pt x="5549" y="596"/>
                </a:cubicBezTo>
                <a:cubicBezTo>
                  <a:pt x="5570" y="637"/>
                  <a:pt x="5616" y="664"/>
                  <a:pt x="5661" y="664"/>
                </a:cubicBezTo>
                <a:cubicBezTo>
                  <a:pt x="5695" y="664"/>
                  <a:pt x="5728" y="648"/>
                  <a:pt x="5747" y="609"/>
                </a:cubicBezTo>
                <a:cubicBezTo>
                  <a:pt x="5815" y="458"/>
                  <a:pt x="5868" y="297"/>
                  <a:pt x="5930" y="140"/>
                </a:cubicBezTo>
                <a:cubicBezTo>
                  <a:pt x="5957" y="73"/>
                  <a:pt x="5890" y="1"/>
                  <a:pt x="58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59;p29">
            <a:extLst>
              <a:ext uri="{FF2B5EF4-FFF2-40B4-BE49-F238E27FC236}">
                <a16:creationId xmlns:a16="http://schemas.microsoft.com/office/drawing/2014/main" id="{B5CC974A-628D-33CE-D0FC-795239593DCE}"/>
              </a:ext>
            </a:extLst>
          </p:cNvPr>
          <p:cNvSpPr/>
          <p:nvPr/>
        </p:nvSpPr>
        <p:spPr>
          <a:xfrm rot="1472651" flipH="1">
            <a:off x="2595242" y="1895848"/>
            <a:ext cx="1201646" cy="597188"/>
          </a:xfrm>
          <a:custGeom>
            <a:avLst/>
            <a:gdLst/>
            <a:ahLst/>
            <a:cxnLst/>
            <a:rect l="l" t="t" r="r" b="b"/>
            <a:pathLst>
              <a:path w="5957" h="2495" extrusionOk="0">
                <a:moveTo>
                  <a:pt x="5645" y="271"/>
                </a:moveTo>
                <a:cubicBezTo>
                  <a:pt x="5615" y="343"/>
                  <a:pt x="5586" y="416"/>
                  <a:pt x="5559" y="488"/>
                </a:cubicBezTo>
                <a:cubicBezTo>
                  <a:pt x="5563" y="442"/>
                  <a:pt x="5563" y="396"/>
                  <a:pt x="5556" y="350"/>
                </a:cubicBezTo>
                <a:cubicBezTo>
                  <a:pt x="5553" y="333"/>
                  <a:pt x="5546" y="317"/>
                  <a:pt x="5536" y="307"/>
                </a:cubicBezTo>
                <a:cubicBezTo>
                  <a:pt x="5572" y="294"/>
                  <a:pt x="5609" y="284"/>
                  <a:pt x="5645" y="271"/>
                </a:cubicBezTo>
                <a:close/>
                <a:moveTo>
                  <a:pt x="2551" y="802"/>
                </a:moveTo>
                <a:cubicBezTo>
                  <a:pt x="2752" y="802"/>
                  <a:pt x="2956" y="1002"/>
                  <a:pt x="2980" y="1227"/>
                </a:cubicBezTo>
                <a:cubicBezTo>
                  <a:pt x="3010" y="1477"/>
                  <a:pt x="2905" y="1690"/>
                  <a:pt x="2737" y="1861"/>
                </a:cubicBezTo>
                <a:cubicBezTo>
                  <a:pt x="2625" y="1818"/>
                  <a:pt x="2520" y="1759"/>
                  <a:pt x="2428" y="1680"/>
                </a:cubicBezTo>
                <a:cubicBezTo>
                  <a:pt x="2218" y="1503"/>
                  <a:pt x="2123" y="1207"/>
                  <a:pt x="2280" y="964"/>
                </a:cubicBezTo>
                <a:cubicBezTo>
                  <a:pt x="2356" y="849"/>
                  <a:pt x="2453" y="802"/>
                  <a:pt x="2551" y="802"/>
                </a:cubicBezTo>
                <a:close/>
                <a:moveTo>
                  <a:pt x="5823" y="1"/>
                </a:moveTo>
                <a:cubicBezTo>
                  <a:pt x="5814" y="1"/>
                  <a:pt x="5805" y="2"/>
                  <a:pt x="5796" y="5"/>
                </a:cubicBezTo>
                <a:cubicBezTo>
                  <a:pt x="5559" y="84"/>
                  <a:pt x="5329" y="192"/>
                  <a:pt x="5129" y="340"/>
                </a:cubicBezTo>
                <a:cubicBezTo>
                  <a:pt x="5070" y="382"/>
                  <a:pt x="5102" y="456"/>
                  <a:pt x="5158" y="456"/>
                </a:cubicBezTo>
                <a:cubicBezTo>
                  <a:pt x="5169" y="456"/>
                  <a:pt x="5180" y="454"/>
                  <a:pt x="5191" y="448"/>
                </a:cubicBezTo>
                <a:cubicBezTo>
                  <a:pt x="5264" y="416"/>
                  <a:pt x="5339" y="383"/>
                  <a:pt x="5411" y="353"/>
                </a:cubicBezTo>
                <a:lnTo>
                  <a:pt x="5411" y="353"/>
                </a:lnTo>
                <a:cubicBezTo>
                  <a:pt x="5411" y="990"/>
                  <a:pt x="4744" y="1444"/>
                  <a:pt x="4229" y="1693"/>
                </a:cubicBezTo>
                <a:cubicBezTo>
                  <a:pt x="3938" y="1834"/>
                  <a:pt x="3573" y="1941"/>
                  <a:pt x="3221" y="1941"/>
                </a:cubicBezTo>
                <a:cubicBezTo>
                  <a:pt x="3127" y="1941"/>
                  <a:pt x="3034" y="1933"/>
                  <a:pt x="2944" y="1917"/>
                </a:cubicBezTo>
                <a:cubicBezTo>
                  <a:pt x="3076" y="1753"/>
                  <a:pt x="3161" y="1559"/>
                  <a:pt x="3174" y="1335"/>
                </a:cubicBezTo>
                <a:cubicBezTo>
                  <a:pt x="3194" y="1007"/>
                  <a:pt x="2964" y="662"/>
                  <a:pt x="2622" y="619"/>
                </a:cubicBezTo>
                <a:cubicBezTo>
                  <a:pt x="2600" y="616"/>
                  <a:pt x="2577" y="615"/>
                  <a:pt x="2556" y="615"/>
                </a:cubicBezTo>
                <a:cubicBezTo>
                  <a:pt x="2286" y="615"/>
                  <a:pt x="2078" y="834"/>
                  <a:pt x="2018" y="1096"/>
                </a:cubicBezTo>
                <a:cubicBezTo>
                  <a:pt x="1916" y="1556"/>
                  <a:pt x="2198" y="1845"/>
                  <a:pt x="2576" y="1996"/>
                </a:cubicBezTo>
                <a:cubicBezTo>
                  <a:pt x="2313" y="2186"/>
                  <a:pt x="1968" y="2291"/>
                  <a:pt x="1696" y="2298"/>
                </a:cubicBezTo>
                <a:cubicBezTo>
                  <a:pt x="1688" y="2298"/>
                  <a:pt x="1681" y="2298"/>
                  <a:pt x="1674" y="2298"/>
                </a:cubicBezTo>
                <a:cubicBezTo>
                  <a:pt x="977" y="2298"/>
                  <a:pt x="231" y="1679"/>
                  <a:pt x="575" y="931"/>
                </a:cubicBezTo>
                <a:cubicBezTo>
                  <a:pt x="593" y="889"/>
                  <a:pt x="561" y="852"/>
                  <a:pt x="526" y="852"/>
                </a:cubicBezTo>
                <a:cubicBezTo>
                  <a:pt x="509" y="852"/>
                  <a:pt x="493" y="860"/>
                  <a:pt x="480" y="879"/>
                </a:cubicBezTo>
                <a:cubicBezTo>
                  <a:pt x="0" y="1608"/>
                  <a:pt x="730" y="2380"/>
                  <a:pt x="1453" y="2482"/>
                </a:cubicBezTo>
                <a:cubicBezTo>
                  <a:pt x="1516" y="2490"/>
                  <a:pt x="1581" y="2495"/>
                  <a:pt x="1648" y="2495"/>
                </a:cubicBezTo>
                <a:cubicBezTo>
                  <a:pt x="2048" y="2495"/>
                  <a:pt x="2493" y="2344"/>
                  <a:pt x="2800" y="2071"/>
                </a:cubicBezTo>
                <a:cubicBezTo>
                  <a:pt x="2973" y="2115"/>
                  <a:pt x="3153" y="2135"/>
                  <a:pt x="3319" y="2135"/>
                </a:cubicBezTo>
                <a:cubicBezTo>
                  <a:pt x="3418" y="2135"/>
                  <a:pt x="3511" y="2127"/>
                  <a:pt x="3595" y="2114"/>
                </a:cubicBezTo>
                <a:cubicBezTo>
                  <a:pt x="4087" y="2035"/>
                  <a:pt x="4544" y="1792"/>
                  <a:pt x="4935" y="1487"/>
                </a:cubicBezTo>
                <a:cubicBezTo>
                  <a:pt x="5218" y="1263"/>
                  <a:pt x="5494" y="958"/>
                  <a:pt x="5549" y="596"/>
                </a:cubicBezTo>
                <a:cubicBezTo>
                  <a:pt x="5570" y="637"/>
                  <a:pt x="5616" y="664"/>
                  <a:pt x="5661" y="664"/>
                </a:cubicBezTo>
                <a:cubicBezTo>
                  <a:pt x="5695" y="664"/>
                  <a:pt x="5728" y="648"/>
                  <a:pt x="5747" y="609"/>
                </a:cubicBezTo>
                <a:cubicBezTo>
                  <a:pt x="5815" y="458"/>
                  <a:pt x="5868" y="297"/>
                  <a:pt x="5930" y="140"/>
                </a:cubicBezTo>
                <a:cubicBezTo>
                  <a:pt x="5957" y="73"/>
                  <a:pt x="5890" y="1"/>
                  <a:pt x="58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91AABDD3-9335-C7A2-7CB8-F5558A477410}"/>
              </a:ext>
            </a:extLst>
          </p:cNvPr>
          <p:cNvGrpSpPr/>
          <p:nvPr/>
        </p:nvGrpSpPr>
        <p:grpSpPr>
          <a:xfrm>
            <a:off x="4921823" y="1713420"/>
            <a:ext cx="1136035" cy="934366"/>
            <a:chOff x="4912135" y="1298016"/>
            <a:chExt cx="951104" cy="1202818"/>
          </a:xfrm>
        </p:grpSpPr>
        <p:sp>
          <p:nvSpPr>
            <p:cNvPr id="16" name="Google Shape;867;p29">
              <a:extLst>
                <a:ext uri="{FF2B5EF4-FFF2-40B4-BE49-F238E27FC236}">
                  <a16:creationId xmlns:a16="http://schemas.microsoft.com/office/drawing/2014/main" id="{7C271BAB-F2D4-C20C-E332-3F44E76C9337}"/>
                </a:ext>
              </a:extLst>
            </p:cNvPr>
            <p:cNvSpPr/>
            <p:nvPr/>
          </p:nvSpPr>
          <p:spPr>
            <a:xfrm rot="1489690">
              <a:off x="4912135" y="1298016"/>
              <a:ext cx="760129" cy="1202818"/>
            </a:xfrm>
            <a:custGeom>
              <a:avLst/>
              <a:gdLst/>
              <a:ahLst/>
              <a:cxnLst/>
              <a:rect l="l" t="t" r="r" b="b"/>
              <a:pathLst>
                <a:path w="18213" h="25247" extrusionOk="0">
                  <a:moveTo>
                    <a:pt x="14443" y="1"/>
                  </a:moveTo>
                  <a:cubicBezTo>
                    <a:pt x="13033" y="1"/>
                    <a:pt x="11641" y="179"/>
                    <a:pt x="10540" y="1029"/>
                  </a:cubicBezTo>
                  <a:cubicBezTo>
                    <a:pt x="8339" y="2697"/>
                    <a:pt x="8639" y="5733"/>
                    <a:pt x="8906" y="8134"/>
                  </a:cubicBezTo>
                  <a:cubicBezTo>
                    <a:pt x="9039" y="9435"/>
                    <a:pt x="9139" y="10736"/>
                    <a:pt x="9240" y="12070"/>
                  </a:cubicBezTo>
                  <a:cubicBezTo>
                    <a:pt x="9340" y="13205"/>
                    <a:pt x="9540" y="14305"/>
                    <a:pt x="9673" y="15439"/>
                  </a:cubicBezTo>
                  <a:cubicBezTo>
                    <a:pt x="9807" y="16740"/>
                    <a:pt x="9907" y="18041"/>
                    <a:pt x="9807" y="19342"/>
                  </a:cubicBezTo>
                  <a:cubicBezTo>
                    <a:pt x="9740" y="20476"/>
                    <a:pt x="9473" y="21477"/>
                    <a:pt x="8672" y="22311"/>
                  </a:cubicBezTo>
                  <a:cubicBezTo>
                    <a:pt x="7239" y="23721"/>
                    <a:pt x="5122" y="23813"/>
                    <a:pt x="3091" y="23813"/>
                  </a:cubicBezTo>
                  <a:cubicBezTo>
                    <a:pt x="2786" y="23813"/>
                    <a:pt x="2483" y="23811"/>
                    <a:pt x="2184" y="23811"/>
                  </a:cubicBezTo>
                  <a:cubicBezTo>
                    <a:pt x="1696" y="23811"/>
                    <a:pt x="1219" y="23816"/>
                    <a:pt x="767" y="23846"/>
                  </a:cubicBezTo>
                  <a:cubicBezTo>
                    <a:pt x="20" y="23910"/>
                    <a:pt x="0" y="25049"/>
                    <a:pt x="706" y="25049"/>
                  </a:cubicBezTo>
                  <a:cubicBezTo>
                    <a:pt x="726" y="25049"/>
                    <a:pt x="746" y="25048"/>
                    <a:pt x="767" y="25046"/>
                  </a:cubicBezTo>
                  <a:cubicBezTo>
                    <a:pt x="3202" y="24880"/>
                    <a:pt x="5804" y="25247"/>
                    <a:pt x="8072" y="24146"/>
                  </a:cubicBezTo>
                  <a:cubicBezTo>
                    <a:pt x="9139" y="23645"/>
                    <a:pt x="10107" y="22711"/>
                    <a:pt x="10574" y="21611"/>
                  </a:cubicBezTo>
                  <a:cubicBezTo>
                    <a:pt x="11007" y="20543"/>
                    <a:pt x="11041" y="19309"/>
                    <a:pt x="11041" y="18175"/>
                  </a:cubicBezTo>
                  <a:cubicBezTo>
                    <a:pt x="11007" y="15773"/>
                    <a:pt x="10574" y="13405"/>
                    <a:pt x="10407" y="11036"/>
                  </a:cubicBezTo>
                  <a:cubicBezTo>
                    <a:pt x="10307" y="9602"/>
                    <a:pt x="10073" y="8201"/>
                    <a:pt x="9973" y="6800"/>
                  </a:cubicBezTo>
                  <a:cubicBezTo>
                    <a:pt x="9873" y="5566"/>
                    <a:pt x="9807" y="4198"/>
                    <a:pt x="10374" y="3097"/>
                  </a:cubicBezTo>
                  <a:cubicBezTo>
                    <a:pt x="11188" y="1489"/>
                    <a:pt x="12839" y="1189"/>
                    <a:pt x="14533" y="1189"/>
                  </a:cubicBezTo>
                  <a:cubicBezTo>
                    <a:pt x="15545" y="1189"/>
                    <a:pt x="16572" y="1296"/>
                    <a:pt x="17445" y="1296"/>
                  </a:cubicBezTo>
                  <a:cubicBezTo>
                    <a:pt x="18213" y="1296"/>
                    <a:pt x="18213" y="95"/>
                    <a:pt x="17445" y="95"/>
                  </a:cubicBezTo>
                  <a:cubicBezTo>
                    <a:pt x="16504" y="95"/>
                    <a:pt x="15469" y="1"/>
                    <a:pt x="14443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8;p29">
              <a:extLst>
                <a:ext uri="{FF2B5EF4-FFF2-40B4-BE49-F238E27FC236}">
                  <a16:creationId xmlns:a16="http://schemas.microsoft.com/office/drawing/2014/main" id="{A65237AF-87FF-8DA8-4AAA-D2A2CE90E1B3}"/>
                </a:ext>
              </a:extLst>
            </p:cNvPr>
            <p:cNvSpPr/>
            <p:nvPr/>
          </p:nvSpPr>
          <p:spPr>
            <a:xfrm rot="1489690">
              <a:off x="5697549" y="1529987"/>
              <a:ext cx="165690" cy="205349"/>
            </a:xfrm>
            <a:custGeom>
              <a:avLst/>
              <a:gdLst/>
              <a:ahLst/>
              <a:cxnLst/>
              <a:rect l="l" t="t" r="r" b="b"/>
              <a:pathLst>
                <a:path w="3970" h="5324" extrusionOk="0">
                  <a:moveTo>
                    <a:pt x="633" y="0"/>
                  </a:moveTo>
                  <a:cubicBezTo>
                    <a:pt x="489" y="0"/>
                    <a:pt x="346" y="51"/>
                    <a:pt x="234" y="163"/>
                  </a:cubicBezTo>
                  <a:cubicBezTo>
                    <a:pt x="33" y="397"/>
                    <a:pt x="0" y="830"/>
                    <a:pt x="234" y="1030"/>
                  </a:cubicBezTo>
                  <a:cubicBezTo>
                    <a:pt x="855" y="1557"/>
                    <a:pt x="1477" y="2031"/>
                    <a:pt x="2185" y="2393"/>
                  </a:cubicBezTo>
                  <a:lnTo>
                    <a:pt x="2185" y="2393"/>
                  </a:lnTo>
                  <a:cubicBezTo>
                    <a:pt x="2169" y="2406"/>
                    <a:pt x="2152" y="2419"/>
                    <a:pt x="2135" y="2431"/>
                  </a:cubicBezTo>
                  <a:cubicBezTo>
                    <a:pt x="1935" y="2598"/>
                    <a:pt x="1735" y="2798"/>
                    <a:pt x="1501" y="2965"/>
                  </a:cubicBezTo>
                  <a:cubicBezTo>
                    <a:pt x="1034" y="3432"/>
                    <a:pt x="634" y="3933"/>
                    <a:pt x="400" y="4566"/>
                  </a:cubicBezTo>
                  <a:cubicBezTo>
                    <a:pt x="300" y="4867"/>
                    <a:pt x="534" y="5200"/>
                    <a:pt x="834" y="5300"/>
                  </a:cubicBezTo>
                  <a:cubicBezTo>
                    <a:pt x="887" y="5316"/>
                    <a:pt x="940" y="5324"/>
                    <a:pt x="991" y="5324"/>
                  </a:cubicBezTo>
                  <a:cubicBezTo>
                    <a:pt x="1259" y="5324"/>
                    <a:pt x="1484" y="5119"/>
                    <a:pt x="1568" y="4867"/>
                  </a:cubicBezTo>
                  <a:cubicBezTo>
                    <a:pt x="1568" y="4833"/>
                    <a:pt x="1601" y="4800"/>
                    <a:pt x="1601" y="4766"/>
                  </a:cubicBezTo>
                  <a:cubicBezTo>
                    <a:pt x="1601" y="4780"/>
                    <a:pt x="1601" y="4788"/>
                    <a:pt x="1604" y="4788"/>
                  </a:cubicBezTo>
                  <a:cubicBezTo>
                    <a:pt x="1607" y="4788"/>
                    <a:pt x="1615" y="4772"/>
                    <a:pt x="1635" y="4733"/>
                  </a:cubicBezTo>
                  <a:cubicBezTo>
                    <a:pt x="1668" y="4666"/>
                    <a:pt x="1701" y="4600"/>
                    <a:pt x="1735" y="4533"/>
                  </a:cubicBezTo>
                  <a:cubicBezTo>
                    <a:pt x="1768" y="4500"/>
                    <a:pt x="1801" y="4433"/>
                    <a:pt x="1835" y="4366"/>
                  </a:cubicBezTo>
                  <a:cubicBezTo>
                    <a:pt x="1850" y="4366"/>
                    <a:pt x="1858" y="4359"/>
                    <a:pt x="1866" y="4349"/>
                  </a:cubicBezTo>
                  <a:lnTo>
                    <a:pt x="1866" y="4349"/>
                  </a:lnTo>
                  <a:cubicBezTo>
                    <a:pt x="1871" y="4346"/>
                    <a:pt x="1886" y="4329"/>
                    <a:pt x="1901" y="4299"/>
                  </a:cubicBezTo>
                  <a:lnTo>
                    <a:pt x="1901" y="4299"/>
                  </a:lnTo>
                  <a:cubicBezTo>
                    <a:pt x="1901" y="4299"/>
                    <a:pt x="1901" y="4299"/>
                    <a:pt x="1901" y="4299"/>
                  </a:cubicBezTo>
                  <a:cubicBezTo>
                    <a:pt x="2068" y="4099"/>
                    <a:pt x="2268" y="3899"/>
                    <a:pt x="2502" y="3699"/>
                  </a:cubicBezTo>
                  <a:cubicBezTo>
                    <a:pt x="2935" y="3332"/>
                    <a:pt x="3369" y="2965"/>
                    <a:pt x="3736" y="2465"/>
                  </a:cubicBezTo>
                  <a:cubicBezTo>
                    <a:pt x="3970" y="2131"/>
                    <a:pt x="3703" y="1698"/>
                    <a:pt x="3369" y="1598"/>
                  </a:cubicBezTo>
                  <a:cubicBezTo>
                    <a:pt x="3236" y="1531"/>
                    <a:pt x="3102" y="1497"/>
                    <a:pt x="2969" y="1464"/>
                  </a:cubicBezTo>
                  <a:cubicBezTo>
                    <a:pt x="2935" y="1431"/>
                    <a:pt x="2869" y="1397"/>
                    <a:pt x="2769" y="1364"/>
                  </a:cubicBezTo>
                  <a:cubicBezTo>
                    <a:pt x="2569" y="1264"/>
                    <a:pt x="2368" y="1131"/>
                    <a:pt x="2168" y="997"/>
                  </a:cubicBezTo>
                  <a:cubicBezTo>
                    <a:pt x="2068" y="964"/>
                    <a:pt x="1968" y="897"/>
                    <a:pt x="1868" y="830"/>
                  </a:cubicBezTo>
                  <a:lnTo>
                    <a:pt x="1735" y="697"/>
                  </a:lnTo>
                  <a:cubicBezTo>
                    <a:pt x="1701" y="680"/>
                    <a:pt x="1701" y="680"/>
                    <a:pt x="1701" y="680"/>
                  </a:cubicBezTo>
                  <a:cubicBezTo>
                    <a:pt x="1701" y="680"/>
                    <a:pt x="1701" y="680"/>
                    <a:pt x="1668" y="664"/>
                  </a:cubicBezTo>
                  <a:cubicBezTo>
                    <a:pt x="1468" y="497"/>
                    <a:pt x="1268" y="330"/>
                    <a:pt x="1067" y="163"/>
                  </a:cubicBezTo>
                  <a:cubicBezTo>
                    <a:pt x="946" y="59"/>
                    <a:pt x="789" y="0"/>
                    <a:pt x="633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69;p29">
            <a:extLst>
              <a:ext uri="{FF2B5EF4-FFF2-40B4-BE49-F238E27FC236}">
                <a16:creationId xmlns:a16="http://schemas.microsoft.com/office/drawing/2014/main" id="{40AB407B-1648-E142-F485-695C6E01AD17}"/>
              </a:ext>
            </a:extLst>
          </p:cNvPr>
          <p:cNvGrpSpPr/>
          <p:nvPr/>
        </p:nvGrpSpPr>
        <p:grpSpPr>
          <a:xfrm>
            <a:off x="2918567" y="3713926"/>
            <a:ext cx="588135" cy="179546"/>
            <a:chOff x="3714704" y="2906304"/>
            <a:chExt cx="628205" cy="143601"/>
          </a:xfrm>
        </p:grpSpPr>
        <p:sp>
          <p:nvSpPr>
            <p:cNvPr id="8" name="Google Shape;870;p29">
              <a:extLst>
                <a:ext uri="{FF2B5EF4-FFF2-40B4-BE49-F238E27FC236}">
                  <a16:creationId xmlns:a16="http://schemas.microsoft.com/office/drawing/2014/main" id="{3CB2DEAC-3415-EDB6-674D-BA7AD4D538B0}"/>
                </a:ext>
              </a:extLst>
            </p:cNvPr>
            <p:cNvSpPr/>
            <p:nvPr/>
          </p:nvSpPr>
          <p:spPr>
            <a:xfrm>
              <a:off x="3750319" y="2960583"/>
              <a:ext cx="592590" cy="33757"/>
            </a:xfrm>
            <a:custGeom>
              <a:avLst/>
              <a:gdLst/>
              <a:ahLst/>
              <a:cxnLst/>
              <a:rect l="l" t="t" r="r" b="b"/>
              <a:pathLst>
                <a:path w="21083" h="1201" extrusionOk="0">
                  <a:moveTo>
                    <a:pt x="768" y="0"/>
                  </a:moveTo>
                  <a:cubicBezTo>
                    <a:pt x="1" y="0"/>
                    <a:pt x="1" y="1201"/>
                    <a:pt x="768" y="1201"/>
                  </a:cubicBezTo>
                  <a:lnTo>
                    <a:pt x="20315" y="1201"/>
                  </a:lnTo>
                  <a:cubicBezTo>
                    <a:pt x="21082" y="1201"/>
                    <a:pt x="21082" y="0"/>
                    <a:pt x="2031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1;p29">
              <a:extLst>
                <a:ext uri="{FF2B5EF4-FFF2-40B4-BE49-F238E27FC236}">
                  <a16:creationId xmlns:a16="http://schemas.microsoft.com/office/drawing/2014/main" id="{9691BC00-4E32-C78E-AC4D-D9130489D59E}"/>
                </a:ext>
              </a:extLst>
            </p:cNvPr>
            <p:cNvSpPr/>
            <p:nvPr/>
          </p:nvSpPr>
          <p:spPr>
            <a:xfrm>
              <a:off x="3714704" y="2906304"/>
              <a:ext cx="111587" cy="143601"/>
            </a:xfrm>
            <a:custGeom>
              <a:avLst/>
              <a:gdLst/>
              <a:ahLst/>
              <a:cxnLst/>
              <a:rect l="l" t="t" r="r" b="b"/>
              <a:pathLst>
                <a:path w="3970" h="5109" extrusionOk="0">
                  <a:moveTo>
                    <a:pt x="3034" y="0"/>
                  </a:moveTo>
                  <a:cubicBezTo>
                    <a:pt x="2882" y="0"/>
                    <a:pt x="2732" y="51"/>
                    <a:pt x="2635" y="163"/>
                  </a:cubicBezTo>
                  <a:cubicBezTo>
                    <a:pt x="2302" y="563"/>
                    <a:pt x="1968" y="964"/>
                    <a:pt x="1568" y="1331"/>
                  </a:cubicBezTo>
                  <a:cubicBezTo>
                    <a:pt x="1501" y="1431"/>
                    <a:pt x="1401" y="1531"/>
                    <a:pt x="1301" y="1598"/>
                  </a:cubicBezTo>
                  <a:cubicBezTo>
                    <a:pt x="1234" y="1664"/>
                    <a:pt x="1168" y="1698"/>
                    <a:pt x="1134" y="1731"/>
                  </a:cubicBezTo>
                  <a:cubicBezTo>
                    <a:pt x="1144" y="1726"/>
                    <a:pt x="1149" y="1724"/>
                    <a:pt x="1152" y="1724"/>
                  </a:cubicBezTo>
                  <a:lnTo>
                    <a:pt x="1152" y="1724"/>
                  </a:lnTo>
                  <a:cubicBezTo>
                    <a:pt x="1166" y="1724"/>
                    <a:pt x="1068" y="1798"/>
                    <a:pt x="1068" y="1798"/>
                  </a:cubicBezTo>
                  <a:cubicBezTo>
                    <a:pt x="934" y="1864"/>
                    <a:pt x="834" y="1931"/>
                    <a:pt x="734" y="1998"/>
                  </a:cubicBezTo>
                  <a:cubicBezTo>
                    <a:pt x="679" y="2025"/>
                    <a:pt x="647" y="2053"/>
                    <a:pt x="600" y="2062"/>
                  </a:cubicBezTo>
                  <a:lnTo>
                    <a:pt x="600" y="2062"/>
                  </a:lnTo>
                  <a:cubicBezTo>
                    <a:pt x="610" y="2058"/>
                    <a:pt x="615" y="2055"/>
                    <a:pt x="611" y="2055"/>
                  </a:cubicBezTo>
                  <a:lnTo>
                    <a:pt x="611" y="2055"/>
                  </a:lnTo>
                  <a:cubicBezTo>
                    <a:pt x="607" y="2055"/>
                    <a:pt x="594" y="2058"/>
                    <a:pt x="567" y="2065"/>
                  </a:cubicBezTo>
                  <a:cubicBezTo>
                    <a:pt x="579" y="2065"/>
                    <a:pt x="590" y="2063"/>
                    <a:pt x="600" y="2062"/>
                  </a:cubicBezTo>
                  <a:lnTo>
                    <a:pt x="600" y="2062"/>
                  </a:lnTo>
                  <a:cubicBezTo>
                    <a:pt x="569" y="2073"/>
                    <a:pt x="487" y="2098"/>
                    <a:pt x="467" y="2098"/>
                  </a:cubicBezTo>
                  <a:cubicBezTo>
                    <a:pt x="234" y="2165"/>
                    <a:pt x="67" y="2365"/>
                    <a:pt x="33" y="2598"/>
                  </a:cubicBezTo>
                  <a:cubicBezTo>
                    <a:pt x="0" y="2832"/>
                    <a:pt x="100" y="3099"/>
                    <a:pt x="334" y="3199"/>
                  </a:cubicBezTo>
                  <a:cubicBezTo>
                    <a:pt x="801" y="3432"/>
                    <a:pt x="1268" y="3666"/>
                    <a:pt x="1735" y="3966"/>
                  </a:cubicBezTo>
                  <a:cubicBezTo>
                    <a:pt x="1968" y="4133"/>
                    <a:pt x="2068" y="4233"/>
                    <a:pt x="2268" y="4400"/>
                  </a:cubicBezTo>
                  <a:cubicBezTo>
                    <a:pt x="2469" y="4566"/>
                    <a:pt x="2702" y="4733"/>
                    <a:pt x="2902" y="4933"/>
                  </a:cubicBezTo>
                  <a:cubicBezTo>
                    <a:pt x="3019" y="5050"/>
                    <a:pt x="3169" y="5108"/>
                    <a:pt x="3319" y="5108"/>
                  </a:cubicBezTo>
                  <a:cubicBezTo>
                    <a:pt x="3469" y="5108"/>
                    <a:pt x="3619" y="5050"/>
                    <a:pt x="3736" y="4933"/>
                  </a:cubicBezTo>
                  <a:cubicBezTo>
                    <a:pt x="3970" y="4700"/>
                    <a:pt x="3970" y="4299"/>
                    <a:pt x="3736" y="4099"/>
                  </a:cubicBezTo>
                  <a:cubicBezTo>
                    <a:pt x="3170" y="3556"/>
                    <a:pt x="2574" y="3074"/>
                    <a:pt x="1915" y="2675"/>
                  </a:cubicBezTo>
                  <a:lnTo>
                    <a:pt x="1915" y="2675"/>
                  </a:lnTo>
                  <a:cubicBezTo>
                    <a:pt x="2517" y="2210"/>
                    <a:pt x="3020" y="1586"/>
                    <a:pt x="3469" y="1030"/>
                  </a:cubicBezTo>
                  <a:cubicBezTo>
                    <a:pt x="3703" y="764"/>
                    <a:pt x="3736" y="397"/>
                    <a:pt x="3469" y="163"/>
                  </a:cubicBezTo>
                  <a:cubicBezTo>
                    <a:pt x="3365" y="59"/>
                    <a:pt x="3199" y="0"/>
                    <a:pt x="303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73;p29">
            <a:extLst>
              <a:ext uri="{FF2B5EF4-FFF2-40B4-BE49-F238E27FC236}">
                <a16:creationId xmlns:a16="http://schemas.microsoft.com/office/drawing/2014/main" id="{B14A827F-34C2-4D63-1F97-59E3D22D40AF}"/>
              </a:ext>
            </a:extLst>
          </p:cNvPr>
          <p:cNvGrpSpPr/>
          <p:nvPr/>
        </p:nvGrpSpPr>
        <p:grpSpPr>
          <a:xfrm>
            <a:off x="3470913" y="1493077"/>
            <a:ext cx="1412111" cy="571046"/>
            <a:chOff x="4136251" y="1159264"/>
            <a:chExt cx="1412111" cy="571046"/>
          </a:xfrm>
        </p:grpSpPr>
        <p:sp>
          <p:nvSpPr>
            <p:cNvPr id="21" name="Google Shape;874;p29">
              <a:extLst>
                <a:ext uri="{FF2B5EF4-FFF2-40B4-BE49-F238E27FC236}">
                  <a16:creationId xmlns:a16="http://schemas.microsoft.com/office/drawing/2014/main" id="{C40B579C-B8FB-A0AA-A530-91DBB9B1EBCA}"/>
                </a:ext>
              </a:extLst>
            </p:cNvPr>
            <p:cNvSpPr/>
            <p:nvPr/>
          </p:nvSpPr>
          <p:spPr>
            <a:xfrm>
              <a:off x="4136251" y="1381495"/>
              <a:ext cx="256003" cy="348814"/>
            </a:xfrm>
            <a:custGeom>
              <a:avLst/>
              <a:gdLst/>
              <a:ahLst/>
              <a:cxnLst/>
              <a:rect l="l" t="t" r="r" b="b"/>
              <a:pathLst>
                <a:path w="9108" h="12410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1235"/>
                    <a:pt x="1135" y="2369"/>
                    <a:pt x="1769" y="3470"/>
                  </a:cubicBezTo>
                  <a:cubicBezTo>
                    <a:pt x="2436" y="4571"/>
                    <a:pt x="3170" y="5638"/>
                    <a:pt x="3904" y="6672"/>
                  </a:cubicBezTo>
                  <a:cubicBezTo>
                    <a:pt x="4671" y="7706"/>
                    <a:pt x="5471" y="8707"/>
                    <a:pt x="6339" y="9674"/>
                  </a:cubicBezTo>
                  <a:cubicBezTo>
                    <a:pt x="7173" y="10642"/>
                    <a:pt x="8073" y="11576"/>
                    <a:pt x="9107" y="12409"/>
                  </a:cubicBezTo>
                  <a:cubicBezTo>
                    <a:pt x="8607" y="11209"/>
                    <a:pt x="7973" y="10074"/>
                    <a:pt x="7306" y="8974"/>
                  </a:cubicBezTo>
                  <a:cubicBezTo>
                    <a:pt x="6672" y="7873"/>
                    <a:pt x="5938" y="6805"/>
                    <a:pt x="5171" y="5771"/>
                  </a:cubicBezTo>
                  <a:cubicBezTo>
                    <a:pt x="4437" y="4737"/>
                    <a:pt x="3637" y="3737"/>
                    <a:pt x="2769" y="2769"/>
                  </a:cubicBezTo>
                  <a:cubicBezTo>
                    <a:pt x="1936" y="1802"/>
                    <a:pt x="1035" y="8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5;p29">
              <a:extLst>
                <a:ext uri="{FF2B5EF4-FFF2-40B4-BE49-F238E27FC236}">
                  <a16:creationId xmlns:a16="http://schemas.microsoft.com/office/drawing/2014/main" id="{E39589DB-4463-DABA-0FBC-7713318D2397}"/>
                </a:ext>
              </a:extLst>
            </p:cNvPr>
            <p:cNvSpPr/>
            <p:nvPr/>
          </p:nvSpPr>
          <p:spPr>
            <a:xfrm>
              <a:off x="4548810" y="1379612"/>
              <a:ext cx="75975" cy="277562"/>
            </a:xfrm>
            <a:custGeom>
              <a:avLst/>
              <a:gdLst/>
              <a:ahLst/>
              <a:cxnLst/>
              <a:rect l="l" t="t" r="r" b="b"/>
              <a:pathLst>
                <a:path w="2703" h="987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902"/>
                    <a:pt x="34" y="1769"/>
                    <a:pt x="134" y="2636"/>
                  </a:cubicBezTo>
                  <a:cubicBezTo>
                    <a:pt x="234" y="3470"/>
                    <a:pt x="368" y="4304"/>
                    <a:pt x="568" y="5138"/>
                  </a:cubicBezTo>
                  <a:cubicBezTo>
                    <a:pt x="802" y="5972"/>
                    <a:pt x="1035" y="6772"/>
                    <a:pt x="1369" y="7573"/>
                  </a:cubicBezTo>
                  <a:cubicBezTo>
                    <a:pt x="1702" y="8340"/>
                    <a:pt x="2069" y="9141"/>
                    <a:pt x="2569" y="9875"/>
                  </a:cubicBezTo>
                  <a:cubicBezTo>
                    <a:pt x="2703" y="8974"/>
                    <a:pt x="2670" y="8107"/>
                    <a:pt x="2569" y="7273"/>
                  </a:cubicBezTo>
                  <a:cubicBezTo>
                    <a:pt x="2469" y="6405"/>
                    <a:pt x="2303" y="5572"/>
                    <a:pt x="2102" y="4771"/>
                  </a:cubicBezTo>
                  <a:cubicBezTo>
                    <a:pt x="1902" y="3937"/>
                    <a:pt x="1635" y="3136"/>
                    <a:pt x="1335" y="2336"/>
                  </a:cubicBezTo>
                  <a:cubicBezTo>
                    <a:pt x="1002" y="1535"/>
                    <a:pt x="635" y="768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6;p29">
              <a:extLst>
                <a:ext uri="{FF2B5EF4-FFF2-40B4-BE49-F238E27FC236}">
                  <a16:creationId xmlns:a16="http://schemas.microsoft.com/office/drawing/2014/main" id="{32DCE971-67FE-05D9-38DA-05F11BB21D21}"/>
                </a:ext>
              </a:extLst>
            </p:cNvPr>
            <p:cNvSpPr/>
            <p:nvPr/>
          </p:nvSpPr>
          <p:spPr>
            <a:xfrm>
              <a:off x="4833866" y="1159264"/>
              <a:ext cx="45956" cy="470716"/>
            </a:xfrm>
            <a:custGeom>
              <a:avLst/>
              <a:gdLst/>
              <a:ahLst/>
              <a:cxnLst/>
              <a:rect l="l" t="t" r="r" b="b"/>
              <a:pathLst>
                <a:path w="1635" h="16747" extrusionOk="0">
                  <a:moveTo>
                    <a:pt x="601" y="1"/>
                  </a:moveTo>
                  <a:cubicBezTo>
                    <a:pt x="301" y="1402"/>
                    <a:pt x="201" y="2803"/>
                    <a:pt x="101" y="4204"/>
                  </a:cubicBezTo>
                  <a:cubicBezTo>
                    <a:pt x="1" y="5605"/>
                    <a:pt x="1" y="7006"/>
                    <a:pt x="34" y="8407"/>
                  </a:cubicBezTo>
                  <a:cubicBezTo>
                    <a:pt x="67" y="9775"/>
                    <a:pt x="134" y="11176"/>
                    <a:pt x="301" y="12577"/>
                  </a:cubicBezTo>
                  <a:cubicBezTo>
                    <a:pt x="434" y="13944"/>
                    <a:pt x="634" y="15345"/>
                    <a:pt x="1001" y="16746"/>
                  </a:cubicBezTo>
                  <a:cubicBezTo>
                    <a:pt x="1301" y="15345"/>
                    <a:pt x="1435" y="13944"/>
                    <a:pt x="1502" y="12543"/>
                  </a:cubicBezTo>
                  <a:cubicBezTo>
                    <a:pt x="1602" y="11142"/>
                    <a:pt x="1635" y="9741"/>
                    <a:pt x="1602" y="8374"/>
                  </a:cubicBezTo>
                  <a:cubicBezTo>
                    <a:pt x="1568" y="6973"/>
                    <a:pt x="1468" y="5572"/>
                    <a:pt x="1335" y="4171"/>
                  </a:cubicBezTo>
                  <a:cubicBezTo>
                    <a:pt x="1168" y="2803"/>
                    <a:pt x="968" y="1402"/>
                    <a:pt x="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7;p29">
              <a:extLst>
                <a:ext uri="{FF2B5EF4-FFF2-40B4-BE49-F238E27FC236}">
                  <a16:creationId xmlns:a16="http://schemas.microsoft.com/office/drawing/2014/main" id="{35D47D30-088E-225A-3B9C-9F45836F31E5}"/>
                </a:ext>
              </a:extLst>
            </p:cNvPr>
            <p:cNvSpPr/>
            <p:nvPr/>
          </p:nvSpPr>
          <p:spPr>
            <a:xfrm>
              <a:off x="5092668" y="1371179"/>
              <a:ext cx="78785" cy="272868"/>
            </a:xfrm>
            <a:custGeom>
              <a:avLst/>
              <a:gdLst/>
              <a:ahLst/>
              <a:cxnLst/>
              <a:rect l="l" t="t" r="r" b="b"/>
              <a:pathLst>
                <a:path w="2803" h="9708" extrusionOk="0">
                  <a:moveTo>
                    <a:pt x="2702" y="1"/>
                  </a:moveTo>
                  <a:lnTo>
                    <a:pt x="2702" y="1"/>
                  </a:lnTo>
                  <a:cubicBezTo>
                    <a:pt x="2168" y="701"/>
                    <a:pt x="1801" y="1468"/>
                    <a:pt x="1468" y="2269"/>
                  </a:cubicBezTo>
                  <a:cubicBezTo>
                    <a:pt x="1134" y="3036"/>
                    <a:pt x="867" y="3837"/>
                    <a:pt x="634" y="4637"/>
                  </a:cubicBezTo>
                  <a:cubicBezTo>
                    <a:pt x="434" y="5471"/>
                    <a:pt x="267" y="6272"/>
                    <a:pt x="167" y="7139"/>
                  </a:cubicBezTo>
                  <a:cubicBezTo>
                    <a:pt x="67" y="7973"/>
                    <a:pt x="0" y="8840"/>
                    <a:pt x="100" y="9708"/>
                  </a:cubicBezTo>
                  <a:cubicBezTo>
                    <a:pt x="634" y="9007"/>
                    <a:pt x="1001" y="8240"/>
                    <a:pt x="1334" y="7439"/>
                  </a:cubicBezTo>
                  <a:cubicBezTo>
                    <a:pt x="1668" y="6672"/>
                    <a:pt x="1935" y="5872"/>
                    <a:pt x="2168" y="5071"/>
                  </a:cubicBezTo>
                  <a:cubicBezTo>
                    <a:pt x="2368" y="4237"/>
                    <a:pt x="2535" y="3436"/>
                    <a:pt x="2635" y="2569"/>
                  </a:cubicBezTo>
                  <a:cubicBezTo>
                    <a:pt x="2735" y="1735"/>
                    <a:pt x="2802" y="901"/>
                    <a:pt x="2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8;p29">
              <a:extLst>
                <a:ext uri="{FF2B5EF4-FFF2-40B4-BE49-F238E27FC236}">
                  <a16:creationId xmlns:a16="http://schemas.microsoft.com/office/drawing/2014/main" id="{CC9D8F34-284D-8332-4420-002B16F239EB}"/>
                </a:ext>
              </a:extLst>
            </p:cNvPr>
            <p:cNvSpPr/>
            <p:nvPr/>
          </p:nvSpPr>
          <p:spPr>
            <a:xfrm>
              <a:off x="5315828" y="1284912"/>
              <a:ext cx="232533" cy="408824"/>
            </a:xfrm>
            <a:custGeom>
              <a:avLst/>
              <a:gdLst/>
              <a:ahLst/>
              <a:cxnLst/>
              <a:rect l="l" t="t" r="r" b="b"/>
              <a:pathLst>
                <a:path w="8273" h="14545" extrusionOk="0">
                  <a:moveTo>
                    <a:pt x="8273" y="1"/>
                  </a:moveTo>
                  <a:lnTo>
                    <a:pt x="8273" y="1"/>
                  </a:lnTo>
                  <a:cubicBezTo>
                    <a:pt x="7305" y="1035"/>
                    <a:pt x="6471" y="2169"/>
                    <a:pt x="5671" y="3337"/>
                  </a:cubicBezTo>
                  <a:cubicBezTo>
                    <a:pt x="4870" y="4471"/>
                    <a:pt x="4136" y="5672"/>
                    <a:pt x="3469" y="6872"/>
                  </a:cubicBezTo>
                  <a:cubicBezTo>
                    <a:pt x="2769" y="8107"/>
                    <a:pt x="2102" y="9341"/>
                    <a:pt x="1535" y="10608"/>
                  </a:cubicBezTo>
                  <a:cubicBezTo>
                    <a:pt x="934" y="11876"/>
                    <a:pt x="400" y="13177"/>
                    <a:pt x="0" y="14545"/>
                  </a:cubicBezTo>
                  <a:cubicBezTo>
                    <a:pt x="967" y="13510"/>
                    <a:pt x="1801" y="12376"/>
                    <a:pt x="2602" y="11209"/>
                  </a:cubicBezTo>
                  <a:cubicBezTo>
                    <a:pt x="3403" y="10075"/>
                    <a:pt x="4136" y="8874"/>
                    <a:pt x="4804" y="7673"/>
                  </a:cubicBezTo>
                  <a:cubicBezTo>
                    <a:pt x="5504" y="6439"/>
                    <a:pt x="6138" y="5205"/>
                    <a:pt x="6738" y="3937"/>
                  </a:cubicBezTo>
                  <a:cubicBezTo>
                    <a:pt x="7305" y="2669"/>
                    <a:pt x="7872" y="1368"/>
                    <a:pt x="8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863;p29">
            <a:extLst>
              <a:ext uri="{FF2B5EF4-FFF2-40B4-BE49-F238E27FC236}">
                <a16:creationId xmlns:a16="http://schemas.microsoft.com/office/drawing/2014/main" id="{3E9B4815-3829-2F64-92B1-33CAE5939A59}"/>
              </a:ext>
            </a:extLst>
          </p:cNvPr>
          <p:cNvSpPr/>
          <p:nvPr/>
        </p:nvSpPr>
        <p:spPr>
          <a:xfrm rot="10800000">
            <a:off x="4338752" y="4476310"/>
            <a:ext cx="2609943" cy="531593"/>
          </a:xfrm>
          <a:custGeom>
            <a:avLst/>
            <a:gdLst/>
            <a:ahLst/>
            <a:cxnLst/>
            <a:rect l="l" t="t" r="r" b="b"/>
            <a:pathLst>
              <a:path w="27787" h="15324" extrusionOk="0">
                <a:moveTo>
                  <a:pt x="10504" y="1"/>
                </a:moveTo>
                <a:cubicBezTo>
                  <a:pt x="9973" y="1"/>
                  <a:pt x="9448" y="18"/>
                  <a:pt x="8940" y="40"/>
                </a:cubicBezTo>
                <a:cubicBezTo>
                  <a:pt x="6968" y="112"/>
                  <a:pt x="4980" y="352"/>
                  <a:pt x="2999" y="352"/>
                </a:cubicBezTo>
                <a:cubicBezTo>
                  <a:pt x="2198" y="352"/>
                  <a:pt x="1398" y="313"/>
                  <a:pt x="601" y="207"/>
                </a:cubicBezTo>
                <a:cubicBezTo>
                  <a:pt x="588" y="206"/>
                  <a:pt x="575" y="205"/>
                  <a:pt x="562" y="205"/>
                </a:cubicBezTo>
                <a:cubicBezTo>
                  <a:pt x="278" y="205"/>
                  <a:pt x="32" y="552"/>
                  <a:pt x="0" y="808"/>
                </a:cubicBezTo>
                <a:cubicBezTo>
                  <a:pt x="0" y="1175"/>
                  <a:pt x="301" y="1375"/>
                  <a:pt x="601" y="1441"/>
                </a:cubicBezTo>
                <a:cubicBezTo>
                  <a:pt x="1316" y="1530"/>
                  <a:pt x="2033" y="1563"/>
                  <a:pt x="2752" y="1563"/>
                </a:cubicBezTo>
                <a:cubicBezTo>
                  <a:pt x="4482" y="1563"/>
                  <a:pt x="6219" y="1369"/>
                  <a:pt x="7939" y="1275"/>
                </a:cubicBezTo>
                <a:cubicBezTo>
                  <a:pt x="8773" y="1237"/>
                  <a:pt x="9663" y="1181"/>
                  <a:pt x="10558" y="1181"/>
                </a:cubicBezTo>
                <a:cubicBezTo>
                  <a:pt x="12062" y="1181"/>
                  <a:pt x="13581" y="1339"/>
                  <a:pt x="14878" y="2009"/>
                </a:cubicBezTo>
                <a:cubicBezTo>
                  <a:pt x="15745" y="2442"/>
                  <a:pt x="16412" y="3143"/>
                  <a:pt x="16779" y="4043"/>
                </a:cubicBezTo>
                <a:cubicBezTo>
                  <a:pt x="17213" y="5211"/>
                  <a:pt x="17013" y="6445"/>
                  <a:pt x="16846" y="7646"/>
                </a:cubicBezTo>
                <a:cubicBezTo>
                  <a:pt x="16546" y="10014"/>
                  <a:pt x="15945" y="13183"/>
                  <a:pt x="18447" y="14551"/>
                </a:cubicBezTo>
                <a:cubicBezTo>
                  <a:pt x="19581" y="15177"/>
                  <a:pt x="20928" y="15324"/>
                  <a:pt x="22202" y="15324"/>
                </a:cubicBezTo>
                <a:cubicBezTo>
                  <a:pt x="22353" y="15324"/>
                  <a:pt x="22502" y="15322"/>
                  <a:pt x="22650" y="15318"/>
                </a:cubicBezTo>
                <a:cubicBezTo>
                  <a:pt x="24118" y="15318"/>
                  <a:pt x="25552" y="15151"/>
                  <a:pt x="27020" y="15151"/>
                </a:cubicBezTo>
                <a:cubicBezTo>
                  <a:pt x="27787" y="15151"/>
                  <a:pt x="27787" y="13950"/>
                  <a:pt x="27020" y="13950"/>
                </a:cubicBezTo>
                <a:cubicBezTo>
                  <a:pt x="25752" y="13950"/>
                  <a:pt x="24518" y="14084"/>
                  <a:pt x="23250" y="14117"/>
                </a:cubicBezTo>
                <a:cubicBezTo>
                  <a:pt x="22933" y="14126"/>
                  <a:pt x="22608" y="14134"/>
                  <a:pt x="22280" y="14134"/>
                </a:cubicBezTo>
                <a:cubicBezTo>
                  <a:pt x="21297" y="14134"/>
                  <a:pt x="20290" y="14059"/>
                  <a:pt x="19414" y="13684"/>
                </a:cubicBezTo>
                <a:cubicBezTo>
                  <a:pt x="16846" y="12683"/>
                  <a:pt x="17880" y="9180"/>
                  <a:pt x="18113" y="7112"/>
                </a:cubicBezTo>
                <a:cubicBezTo>
                  <a:pt x="18280" y="5878"/>
                  <a:pt x="18313" y="4677"/>
                  <a:pt x="17846" y="3510"/>
                </a:cubicBezTo>
                <a:cubicBezTo>
                  <a:pt x="17413" y="2509"/>
                  <a:pt x="16746" y="1708"/>
                  <a:pt x="15812" y="1141"/>
                </a:cubicBezTo>
                <a:cubicBezTo>
                  <a:pt x="14259" y="209"/>
                  <a:pt x="12344" y="1"/>
                  <a:pt x="10504" y="1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895;p29">
            <a:extLst>
              <a:ext uri="{FF2B5EF4-FFF2-40B4-BE49-F238E27FC236}">
                <a16:creationId xmlns:a16="http://schemas.microsoft.com/office/drawing/2014/main" id="{7BE65CEF-EEB7-A23E-CD15-7EC8C6817607}"/>
              </a:ext>
            </a:extLst>
          </p:cNvPr>
          <p:cNvGrpSpPr/>
          <p:nvPr/>
        </p:nvGrpSpPr>
        <p:grpSpPr>
          <a:xfrm>
            <a:off x="3494743" y="2001326"/>
            <a:ext cx="1387785" cy="3342067"/>
            <a:chOff x="3881474" y="1930758"/>
            <a:chExt cx="1387785" cy="3342067"/>
          </a:xfrm>
        </p:grpSpPr>
        <p:sp>
          <p:nvSpPr>
            <p:cNvPr id="27" name="Google Shape;896;p29">
              <a:extLst>
                <a:ext uri="{FF2B5EF4-FFF2-40B4-BE49-F238E27FC236}">
                  <a16:creationId xmlns:a16="http://schemas.microsoft.com/office/drawing/2014/main" id="{55BBDDAE-2C01-CB00-5573-E97E8B6730C3}"/>
                </a:ext>
              </a:extLst>
            </p:cNvPr>
            <p:cNvSpPr/>
            <p:nvPr/>
          </p:nvSpPr>
          <p:spPr>
            <a:xfrm rot="10800000">
              <a:off x="4199933" y="1933792"/>
              <a:ext cx="750648" cy="279445"/>
            </a:xfrm>
            <a:custGeom>
              <a:avLst/>
              <a:gdLst/>
              <a:ahLst/>
              <a:cxnLst/>
              <a:rect l="l" t="t" r="r" b="b"/>
              <a:pathLst>
                <a:path w="31057" h="9942" extrusionOk="0">
                  <a:moveTo>
                    <a:pt x="334" y="1"/>
                  </a:moveTo>
                  <a:cubicBezTo>
                    <a:pt x="1" y="6439"/>
                    <a:pt x="6973" y="8774"/>
                    <a:pt x="12276" y="9241"/>
                  </a:cubicBezTo>
                  <a:cubicBezTo>
                    <a:pt x="18114" y="9708"/>
                    <a:pt x="29322" y="9941"/>
                    <a:pt x="30723" y="2803"/>
                  </a:cubicBezTo>
                  <a:cubicBezTo>
                    <a:pt x="30890" y="1969"/>
                    <a:pt x="31056" y="1102"/>
                    <a:pt x="31056" y="23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7;p29">
              <a:extLst>
                <a:ext uri="{FF2B5EF4-FFF2-40B4-BE49-F238E27FC236}">
                  <a16:creationId xmlns:a16="http://schemas.microsoft.com/office/drawing/2014/main" id="{5ED887F0-DFC9-11F9-656F-AF6CF6717919}"/>
                </a:ext>
              </a:extLst>
            </p:cNvPr>
            <p:cNvSpPr/>
            <p:nvPr/>
          </p:nvSpPr>
          <p:spPr>
            <a:xfrm rot="10800000">
              <a:off x="4185819" y="1930758"/>
              <a:ext cx="774431" cy="298642"/>
            </a:xfrm>
            <a:custGeom>
              <a:avLst/>
              <a:gdLst/>
              <a:ahLst/>
              <a:cxnLst/>
              <a:rect l="l" t="t" r="r" b="b"/>
              <a:pathLst>
                <a:path w="32041" h="10625" extrusionOk="0">
                  <a:moveTo>
                    <a:pt x="759" y="0"/>
                  </a:moveTo>
                  <a:cubicBezTo>
                    <a:pt x="459" y="0"/>
                    <a:pt x="151" y="192"/>
                    <a:pt x="134" y="576"/>
                  </a:cubicBezTo>
                  <a:cubicBezTo>
                    <a:pt x="1" y="3545"/>
                    <a:pt x="1468" y="6080"/>
                    <a:pt x="3937" y="7714"/>
                  </a:cubicBezTo>
                  <a:cubicBezTo>
                    <a:pt x="6338" y="9315"/>
                    <a:pt x="9274" y="10049"/>
                    <a:pt x="12109" y="10349"/>
                  </a:cubicBezTo>
                  <a:cubicBezTo>
                    <a:pt x="13708" y="10541"/>
                    <a:pt x="15348" y="10624"/>
                    <a:pt x="16985" y="10624"/>
                  </a:cubicBezTo>
                  <a:cubicBezTo>
                    <a:pt x="17909" y="10624"/>
                    <a:pt x="18833" y="10598"/>
                    <a:pt x="19748" y="10550"/>
                  </a:cubicBezTo>
                  <a:cubicBezTo>
                    <a:pt x="22417" y="10383"/>
                    <a:pt x="25185" y="9949"/>
                    <a:pt x="27587" y="8715"/>
                  </a:cubicBezTo>
                  <a:cubicBezTo>
                    <a:pt x="28821" y="8081"/>
                    <a:pt x="29922" y="7180"/>
                    <a:pt x="30689" y="6046"/>
                  </a:cubicBezTo>
                  <a:cubicBezTo>
                    <a:pt x="31657" y="4545"/>
                    <a:pt x="32023" y="2577"/>
                    <a:pt x="32023" y="809"/>
                  </a:cubicBezTo>
                  <a:cubicBezTo>
                    <a:pt x="32040" y="426"/>
                    <a:pt x="31748" y="234"/>
                    <a:pt x="31452" y="234"/>
                  </a:cubicBezTo>
                  <a:cubicBezTo>
                    <a:pt x="31156" y="234"/>
                    <a:pt x="30856" y="426"/>
                    <a:pt x="30856" y="809"/>
                  </a:cubicBezTo>
                  <a:cubicBezTo>
                    <a:pt x="30823" y="2277"/>
                    <a:pt x="30589" y="3911"/>
                    <a:pt x="29822" y="5179"/>
                  </a:cubicBezTo>
                  <a:cubicBezTo>
                    <a:pt x="29255" y="6113"/>
                    <a:pt x="28454" y="6847"/>
                    <a:pt x="27520" y="7381"/>
                  </a:cubicBezTo>
                  <a:cubicBezTo>
                    <a:pt x="25419" y="8648"/>
                    <a:pt x="22884" y="9115"/>
                    <a:pt x="20482" y="9315"/>
                  </a:cubicBezTo>
                  <a:cubicBezTo>
                    <a:pt x="19440" y="9402"/>
                    <a:pt x="18392" y="9439"/>
                    <a:pt x="17343" y="9439"/>
                  </a:cubicBezTo>
                  <a:cubicBezTo>
                    <a:pt x="15974" y="9439"/>
                    <a:pt x="14603" y="9376"/>
                    <a:pt x="13243" y="9282"/>
                  </a:cubicBezTo>
                  <a:cubicBezTo>
                    <a:pt x="10675" y="9082"/>
                    <a:pt x="8073" y="8581"/>
                    <a:pt x="5738" y="7381"/>
                  </a:cubicBezTo>
                  <a:cubicBezTo>
                    <a:pt x="4504" y="6747"/>
                    <a:pt x="3303" y="5913"/>
                    <a:pt x="2502" y="4779"/>
                  </a:cubicBezTo>
                  <a:cubicBezTo>
                    <a:pt x="1602" y="3545"/>
                    <a:pt x="1268" y="2077"/>
                    <a:pt x="1335" y="576"/>
                  </a:cubicBezTo>
                  <a:cubicBezTo>
                    <a:pt x="1352" y="192"/>
                    <a:pt x="1060" y="0"/>
                    <a:pt x="75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8;p29">
              <a:extLst>
                <a:ext uri="{FF2B5EF4-FFF2-40B4-BE49-F238E27FC236}">
                  <a16:creationId xmlns:a16="http://schemas.microsoft.com/office/drawing/2014/main" id="{DA04F703-BD12-2610-2205-A1E4DDC5B955}"/>
                </a:ext>
              </a:extLst>
            </p:cNvPr>
            <p:cNvSpPr/>
            <p:nvPr/>
          </p:nvSpPr>
          <p:spPr>
            <a:xfrm>
              <a:off x="4418758" y="4489694"/>
              <a:ext cx="403202" cy="783131"/>
            </a:xfrm>
            <a:custGeom>
              <a:avLst/>
              <a:gdLst/>
              <a:ahLst/>
              <a:cxnLst/>
              <a:rect l="l" t="t" r="r" b="b"/>
              <a:pathLst>
                <a:path w="14345" h="27862" extrusionOk="0">
                  <a:moveTo>
                    <a:pt x="10085" y="9931"/>
                  </a:moveTo>
                  <a:cubicBezTo>
                    <a:pt x="10261" y="9931"/>
                    <a:pt x="10435" y="9936"/>
                    <a:pt x="10608" y="9945"/>
                  </a:cubicBezTo>
                  <a:cubicBezTo>
                    <a:pt x="10842" y="9945"/>
                    <a:pt x="10975" y="9945"/>
                    <a:pt x="11175" y="9978"/>
                  </a:cubicBezTo>
                  <a:cubicBezTo>
                    <a:pt x="11275" y="10012"/>
                    <a:pt x="11376" y="10045"/>
                    <a:pt x="11476" y="10079"/>
                  </a:cubicBezTo>
                  <a:cubicBezTo>
                    <a:pt x="11504" y="10079"/>
                    <a:pt x="11704" y="10152"/>
                    <a:pt x="11698" y="10152"/>
                  </a:cubicBezTo>
                  <a:cubicBezTo>
                    <a:pt x="11697" y="10152"/>
                    <a:pt x="11690" y="10150"/>
                    <a:pt x="11676" y="10145"/>
                  </a:cubicBezTo>
                  <a:lnTo>
                    <a:pt x="11676" y="10145"/>
                  </a:lnTo>
                  <a:cubicBezTo>
                    <a:pt x="11742" y="10179"/>
                    <a:pt x="11809" y="10212"/>
                    <a:pt x="11876" y="10245"/>
                  </a:cubicBezTo>
                  <a:cubicBezTo>
                    <a:pt x="11909" y="10245"/>
                    <a:pt x="11943" y="10279"/>
                    <a:pt x="11976" y="10312"/>
                  </a:cubicBezTo>
                  <a:cubicBezTo>
                    <a:pt x="11964" y="10300"/>
                    <a:pt x="11959" y="10296"/>
                    <a:pt x="11957" y="10296"/>
                  </a:cubicBezTo>
                  <a:lnTo>
                    <a:pt x="11957" y="10296"/>
                  </a:lnTo>
                  <a:cubicBezTo>
                    <a:pt x="11954" y="10296"/>
                    <a:pt x="11967" y="10313"/>
                    <a:pt x="11978" y="10327"/>
                  </a:cubicBezTo>
                  <a:lnTo>
                    <a:pt x="11978" y="10327"/>
                  </a:lnTo>
                  <a:cubicBezTo>
                    <a:pt x="11977" y="10322"/>
                    <a:pt x="11976" y="10317"/>
                    <a:pt x="11976" y="10312"/>
                  </a:cubicBezTo>
                  <a:lnTo>
                    <a:pt x="11976" y="10312"/>
                  </a:lnTo>
                  <a:cubicBezTo>
                    <a:pt x="11992" y="10336"/>
                    <a:pt x="11997" y="10345"/>
                    <a:pt x="11995" y="10345"/>
                  </a:cubicBezTo>
                  <a:cubicBezTo>
                    <a:pt x="11993" y="10345"/>
                    <a:pt x="11986" y="10337"/>
                    <a:pt x="11978" y="10327"/>
                  </a:cubicBezTo>
                  <a:lnTo>
                    <a:pt x="11978" y="10327"/>
                  </a:lnTo>
                  <a:cubicBezTo>
                    <a:pt x="11985" y="10355"/>
                    <a:pt x="12009" y="10379"/>
                    <a:pt x="12009" y="10379"/>
                  </a:cubicBezTo>
                  <a:cubicBezTo>
                    <a:pt x="12021" y="10403"/>
                    <a:pt x="12028" y="10412"/>
                    <a:pt x="12031" y="10412"/>
                  </a:cubicBezTo>
                  <a:cubicBezTo>
                    <a:pt x="12032" y="10412"/>
                    <a:pt x="12033" y="10410"/>
                    <a:pt x="12033" y="10408"/>
                  </a:cubicBezTo>
                  <a:lnTo>
                    <a:pt x="12033" y="10408"/>
                  </a:lnTo>
                  <a:cubicBezTo>
                    <a:pt x="12036" y="10419"/>
                    <a:pt x="12039" y="10431"/>
                    <a:pt x="12043" y="10446"/>
                  </a:cubicBezTo>
                  <a:cubicBezTo>
                    <a:pt x="12043" y="10479"/>
                    <a:pt x="12076" y="10579"/>
                    <a:pt x="12076" y="10612"/>
                  </a:cubicBezTo>
                  <a:cubicBezTo>
                    <a:pt x="12076" y="10779"/>
                    <a:pt x="12043" y="10913"/>
                    <a:pt x="11976" y="11013"/>
                  </a:cubicBezTo>
                  <a:cubicBezTo>
                    <a:pt x="11843" y="11146"/>
                    <a:pt x="11609" y="11246"/>
                    <a:pt x="11409" y="11313"/>
                  </a:cubicBezTo>
                  <a:cubicBezTo>
                    <a:pt x="11125" y="11392"/>
                    <a:pt x="10827" y="11426"/>
                    <a:pt x="10527" y="11426"/>
                  </a:cubicBezTo>
                  <a:cubicBezTo>
                    <a:pt x="10193" y="11426"/>
                    <a:pt x="9858" y="11383"/>
                    <a:pt x="9541" y="11313"/>
                  </a:cubicBezTo>
                  <a:cubicBezTo>
                    <a:pt x="8874" y="11179"/>
                    <a:pt x="8207" y="10879"/>
                    <a:pt x="7706" y="10412"/>
                  </a:cubicBezTo>
                  <a:cubicBezTo>
                    <a:pt x="7648" y="10353"/>
                    <a:pt x="7594" y="10292"/>
                    <a:pt x="7544" y="10227"/>
                  </a:cubicBezTo>
                  <a:lnTo>
                    <a:pt x="7544" y="10227"/>
                  </a:lnTo>
                  <a:cubicBezTo>
                    <a:pt x="8391" y="10035"/>
                    <a:pt x="9251" y="9931"/>
                    <a:pt x="10085" y="9931"/>
                  </a:cubicBezTo>
                  <a:close/>
                  <a:moveTo>
                    <a:pt x="10508" y="14556"/>
                  </a:moveTo>
                  <a:cubicBezTo>
                    <a:pt x="10732" y="14556"/>
                    <a:pt x="10954" y="14565"/>
                    <a:pt x="11175" y="14582"/>
                  </a:cubicBezTo>
                  <a:cubicBezTo>
                    <a:pt x="11642" y="14649"/>
                    <a:pt x="12076" y="14749"/>
                    <a:pt x="12443" y="14949"/>
                  </a:cubicBezTo>
                  <a:cubicBezTo>
                    <a:pt x="12710" y="15116"/>
                    <a:pt x="12743" y="15216"/>
                    <a:pt x="12743" y="15516"/>
                  </a:cubicBezTo>
                  <a:cubicBezTo>
                    <a:pt x="12710" y="15583"/>
                    <a:pt x="12710" y="15683"/>
                    <a:pt x="12610" y="15816"/>
                  </a:cubicBezTo>
                  <a:cubicBezTo>
                    <a:pt x="12543" y="15916"/>
                    <a:pt x="12376" y="16083"/>
                    <a:pt x="12209" y="16216"/>
                  </a:cubicBezTo>
                  <a:cubicBezTo>
                    <a:pt x="11876" y="16483"/>
                    <a:pt x="11342" y="16750"/>
                    <a:pt x="10875" y="16917"/>
                  </a:cubicBezTo>
                  <a:cubicBezTo>
                    <a:pt x="9619" y="17346"/>
                    <a:pt x="8307" y="17521"/>
                    <a:pt x="6990" y="17521"/>
                  </a:cubicBezTo>
                  <a:cubicBezTo>
                    <a:pt x="6873" y="17521"/>
                    <a:pt x="6756" y="17520"/>
                    <a:pt x="6639" y="17517"/>
                  </a:cubicBezTo>
                  <a:cubicBezTo>
                    <a:pt x="5880" y="17517"/>
                    <a:pt x="5087" y="17449"/>
                    <a:pt x="4327" y="17267"/>
                  </a:cubicBezTo>
                  <a:lnTo>
                    <a:pt x="4327" y="17267"/>
                  </a:lnTo>
                  <a:cubicBezTo>
                    <a:pt x="4350" y="17216"/>
                    <a:pt x="4376" y="17167"/>
                    <a:pt x="4404" y="17117"/>
                  </a:cubicBezTo>
                  <a:cubicBezTo>
                    <a:pt x="4971" y="16083"/>
                    <a:pt x="6205" y="15482"/>
                    <a:pt x="7273" y="15116"/>
                  </a:cubicBezTo>
                  <a:cubicBezTo>
                    <a:pt x="8297" y="14756"/>
                    <a:pt x="9414" y="14556"/>
                    <a:pt x="10508" y="14556"/>
                  </a:cubicBezTo>
                  <a:close/>
                  <a:moveTo>
                    <a:pt x="11274" y="20516"/>
                  </a:moveTo>
                  <a:cubicBezTo>
                    <a:pt x="11376" y="20516"/>
                    <a:pt x="11477" y="20528"/>
                    <a:pt x="11576" y="20553"/>
                  </a:cubicBezTo>
                  <a:cubicBezTo>
                    <a:pt x="11742" y="20586"/>
                    <a:pt x="11876" y="20653"/>
                    <a:pt x="12009" y="20820"/>
                  </a:cubicBezTo>
                  <a:cubicBezTo>
                    <a:pt x="12109" y="20986"/>
                    <a:pt x="12209" y="21220"/>
                    <a:pt x="12176" y="21287"/>
                  </a:cubicBezTo>
                  <a:cubicBezTo>
                    <a:pt x="12176" y="21553"/>
                    <a:pt x="11909" y="21787"/>
                    <a:pt x="11609" y="21920"/>
                  </a:cubicBezTo>
                  <a:cubicBezTo>
                    <a:pt x="11209" y="22092"/>
                    <a:pt x="10735" y="22159"/>
                    <a:pt x="10245" y="22159"/>
                  </a:cubicBezTo>
                  <a:cubicBezTo>
                    <a:pt x="9783" y="22159"/>
                    <a:pt x="9306" y="22099"/>
                    <a:pt x="8864" y="22010"/>
                  </a:cubicBezTo>
                  <a:lnTo>
                    <a:pt x="8864" y="22010"/>
                  </a:lnTo>
                  <a:cubicBezTo>
                    <a:pt x="9480" y="21322"/>
                    <a:pt x="10422" y="20516"/>
                    <a:pt x="11274" y="20516"/>
                  </a:cubicBezTo>
                  <a:close/>
                  <a:moveTo>
                    <a:pt x="5816" y="0"/>
                  </a:moveTo>
                  <a:cubicBezTo>
                    <a:pt x="5515" y="0"/>
                    <a:pt x="5238" y="192"/>
                    <a:pt x="5271" y="572"/>
                  </a:cubicBezTo>
                  <a:cubicBezTo>
                    <a:pt x="5505" y="2740"/>
                    <a:pt x="5371" y="4908"/>
                    <a:pt x="5538" y="7043"/>
                  </a:cubicBezTo>
                  <a:cubicBezTo>
                    <a:pt x="5612" y="7857"/>
                    <a:pt x="5699" y="8690"/>
                    <a:pt x="5921" y="9455"/>
                  </a:cubicBezTo>
                  <a:lnTo>
                    <a:pt x="5921" y="9455"/>
                  </a:lnTo>
                  <a:cubicBezTo>
                    <a:pt x="5305" y="9660"/>
                    <a:pt x="4699" y="9901"/>
                    <a:pt x="4104" y="10179"/>
                  </a:cubicBezTo>
                  <a:cubicBezTo>
                    <a:pt x="2836" y="10779"/>
                    <a:pt x="1502" y="11613"/>
                    <a:pt x="735" y="12847"/>
                  </a:cubicBezTo>
                  <a:cubicBezTo>
                    <a:pt x="1" y="14048"/>
                    <a:pt x="1" y="15616"/>
                    <a:pt x="901" y="16717"/>
                  </a:cubicBezTo>
                  <a:cubicBezTo>
                    <a:pt x="1434" y="17359"/>
                    <a:pt x="2157" y="17799"/>
                    <a:pt x="2940" y="18099"/>
                  </a:cubicBezTo>
                  <a:lnTo>
                    <a:pt x="2940" y="18099"/>
                  </a:lnTo>
                  <a:cubicBezTo>
                    <a:pt x="2932" y="18639"/>
                    <a:pt x="3050" y="19188"/>
                    <a:pt x="3303" y="19719"/>
                  </a:cubicBezTo>
                  <a:cubicBezTo>
                    <a:pt x="3970" y="21153"/>
                    <a:pt x="5471" y="22087"/>
                    <a:pt x="6906" y="22688"/>
                  </a:cubicBezTo>
                  <a:cubicBezTo>
                    <a:pt x="6909" y="22689"/>
                    <a:pt x="6912" y="22690"/>
                    <a:pt x="6915" y="22691"/>
                  </a:cubicBezTo>
                  <a:lnTo>
                    <a:pt x="6915" y="22691"/>
                  </a:lnTo>
                  <a:cubicBezTo>
                    <a:pt x="6618" y="23246"/>
                    <a:pt x="6389" y="23832"/>
                    <a:pt x="6239" y="24422"/>
                  </a:cubicBezTo>
                  <a:cubicBezTo>
                    <a:pt x="5972" y="25390"/>
                    <a:pt x="5972" y="26424"/>
                    <a:pt x="6205" y="27424"/>
                  </a:cubicBezTo>
                  <a:cubicBezTo>
                    <a:pt x="6285" y="27731"/>
                    <a:pt x="6519" y="27861"/>
                    <a:pt x="6759" y="27861"/>
                  </a:cubicBezTo>
                  <a:cubicBezTo>
                    <a:pt x="7120" y="27861"/>
                    <a:pt x="7493" y="27565"/>
                    <a:pt x="7373" y="27124"/>
                  </a:cubicBezTo>
                  <a:cubicBezTo>
                    <a:pt x="7041" y="25740"/>
                    <a:pt x="7374" y="24287"/>
                    <a:pt x="8089" y="23070"/>
                  </a:cubicBezTo>
                  <a:lnTo>
                    <a:pt x="8089" y="23070"/>
                  </a:lnTo>
                  <a:cubicBezTo>
                    <a:pt x="8777" y="23248"/>
                    <a:pt x="9494" y="23354"/>
                    <a:pt x="10203" y="23354"/>
                  </a:cubicBezTo>
                  <a:cubicBezTo>
                    <a:pt x="10587" y="23354"/>
                    <a:pt x="10969" y="23323"/>
                    <a:pt x="11342" y="23255"/>
                  </a:cubicBezTo>
                  <a:cubicBezTo>
                    <a:pt x="12576" y="23021"/>
                    <a:pt x="13844" y="21954"/>
                    <a:pt x="13244" y="20586"/>
                  </a:cubicBezTo>
                  <a:cubicBezTo>
                    <a:pt x="12840" y="19702"/>
                    <a:pt x="12105" y="19350"/>
                    <a:pt x="11312" y="19350"/>
                  </a:cubicBezTo>
                  <a:cubicBezTo>
                    <a:pt x="10727" y="19350"/>
                    <a:pt x="10112" y="19541"/>
                    <a:pt x="9574" y="19852"/>
                  </a:cubicBezTo>
                  <a:cubicBezTo>
                    <a:pt x="8809" y="20290"/>
                    <a:pt x="8131" y="20917"/>
                    <a:pt x="7579" y="21650"/>
                  </a:cubicBezTo>
                  <a:lnTo>
                    <a:pt x="7579" y="21650"/>
                  </a:lnTo>
                  <a:cubicBezTo>
                    <a:pt x="6611" y="21304"/>
                    <a:pt x="5686" y="20794"/>
                    <a:pt x="4971" y="20052"/>
                  </a:cubicBezTo>
                  <a:cubicBezTo>
                    <a:pt x="4555" y="19599"/>
                    <a:pt x="4246" y="19037"/>
                    <a:pt x="4160" y="18454"/>
                  </a:cubicBezTo>
                  <a:lnTo>
                    <a:pt x="4160" y="18454"/>
                  </a:lnTo>
                  <a:cubicBezTo>
                    <a:pt x="4410" y="18508"/>
                    <a:pt x="4660" y="18551"/>
                    <a:pt x="4904" y="18585"/>
                  </a:cubicBezTo>
                  <a:cubicBezTo>
                    <a:pt x="5578" y="18674"/>
                    <a:pt x="6256" y="18719"/>
                    <a:pt x="6933" y="18719"/>
                  </a:cubicBezTo>
                  <a:cubicBezTo>
                    <a:pt x="8034" y="18719"/>
                    <a:pt x="9134" y="18599"/>
                    <a:pt x="10208" y="18351"/>
                  </a:cubicBezTo>
                  <a:cubicBezTo>
                    <a:pt x="11409" y="18051"/>
                    <a:pt x="12943" y="17551"/>
                    <a:pt x="13644" y="16416"/>
                  </a:cubicBezTo>
                  <a:cubicBezTo>
                    <a:pt x="14344" y="15282"/>
                    <a:pt x="13711" y="14115"/>
                    <a:pt x="12576" y="13681"/>
                  </a:cubicBezTo>
                  <a:cubicBezTo>
                    <a:pt x="11953" y="13425"/>
                    <a:pt x="11260" y="13330"/>
                    <a:pt x="10557" y="13330"/>
                  </a:cubicBezTo>
                  <a:cubicBezTo>
                    <a:pt x="9794" y="13330"/>
                    <a:pt x="9019" y="13442"/>
                    <a:pt x="8307" y="13581"/>
                  </a:cubicBezTo>
                  <a:cubicBezTo>
                    <a:pt x="6739" y="13881"/>
                    <a:pt x="5104" y="14515"/>
                    <a:pt x="3970" y="15649"/>
                  </a:cubicBezTo>
                  <a:cubicBezTo>
                    <a:pt x="3618" y="16024"/>
                    <a:pt x="3353" y="16442"/>
                    <a:pt x="3180" y="16884"/>
                  </a:cubicBezTo>
                  <a:lnTo>
                    <a:pt x="3180" y="16884"/>
                  </a:lnTo>
                  <a:cubicBezTo>
                    <a:pt x="3040" y="16823"/>
                    <a:pt x="2903" y="16756"/>
                    <a:pt x="2769" y="16683"/>
                  </a:cubicBezTo>
                  <a:cubicBezTo>
                    <a:pt x="1869" y="16216"/>
                    <a:pt x="1268" y="15382"/>
                    <a:pt x="1435" y="14415"/>
                  </a:cubicBezTo>
                  <a:cubicBezTo>
                    <a:pt x="1602" y="13381"/>
                    <a:pt x="2469" y="12580"/>
                    <a:pt x="3336" y="12013"/>
                  </a:cubicBezTo>
                  <a:cubicBezTo>
                    <a:pt x="4236" y="11409"/>
                    <a:pt x="5279" y="10908"/>
                    <a:pt x="6376" y="10550"/>
                  </a:cubicBezTo>
                  <a:lnTo>
                    <a:pt x="6376" y="10550"/>
                  </a:lnTo>
                  <a:cubicBezTo>
                    <a:pt x="6669" y="11057"/>
                    <a:pt x="7073" y="11502"/>
                    <a:pt x="7640" y="11847"/>
                  </a:cubicBezTo>
                  <a:cubicBezTo>
                    <a:pt x="8432" y="12334"/>
                    <a:pt x="9509" y="12661"/>
                    <a:pt x="10539" y="12661"/>
                  </a:cubicBezTo>
                  <a:cubicBezTo>
                    <a:pt x="11200" y="12661"/>
                    <a:pt x="11842" y="12526"/>
                    <a:pt x="12376" y="12213"/>
                  </a:cubicBezTo>
                  <a:cubicBezTo>
                    <a:pt x="13510" y="11513"/>
                    <a:pt x="13610" y="9778"/>
                    <a:pt x="12376" y="9111"/>
                  </a:cubicBezTo>
                  <a:cubicBezTo>
                    <a:pt x="11765" y="8776"/>
                    <a:pt x="11026" y="8674"/>
                    <a:pt x="10290" y="8674"/>
                  </a:cubicBezTo>
                  <a:cubicBezTo>
                    <a:pt x="9780" y="8674"/>
                    <a:pt x="9271" y="8723"/>
                    <a:pt x="8807" y="8778"/>
                  </a:cubicBezTo>
                  <a:cubicBezTo>
                    <a:pt x="8213" y="8863"/>
                    <a:pt x="7627" y="8978"/>
                    <a:pt x="7050" y="9125"/>
                  </a:cubicBezTo>
                  <a:lnTo>
                    <a:pt x="7050" y="9125"/>
                  </a:lnTo>
                  <a:cubicBezTo>
                    <a:pt x="7008" y="8965"/>
                    <a:pt x="6973" y="8804"/>
                    <a:pt x="6939" y="8644"/>
                  </a:cubicBezTo>
                  <a:cubicBezTo>
                    <a:pt x="6605" y="6810"/>
                    <a:pt x="6639" y="4875"/>
                    <a:pt x="6605" y="3007"/>
                  </a:cubicBezTo>
                  <a:cubicBezTo>
                    <a:pt x="6572" y="2206"/>
                    <a:pt x="6572" y="1406"/>
                    <a:pt x="6505" y="605"/>
                  </a:cubicBezTo>
                  <a:cubicBezTo>
                    <a:pt x="6455" y="201"/>
                    <a:pt x="6123" y="0"/>
                    <a:pt x="5816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9;p29">
              <a:extLst>
                <a:ext uri="{FF2B5EF4-FFF2-40B4-BE49-F238E27FC236}">
                  <a16:creationId xmlns:a16="http://schemas.microsoft.com/office/drawing/2014/main" id="{3A5FC248-F828-6055-7A64-B647C359221C}"/>
                </a:ext>
              </a:extLst>
            </p:cNvPr>
            <p:cNvSpPr/>
            <p:nvPr/>
          </p:nvSpPr>
          <p:spPr>
            <a:xfrm rot="-5400000">
              <a:off x="3350417" y="2702208"/>
              <a:ext cx="2449900" cy="1387785"/>
            </a:xfrm>
            <a:custGeom>
              <a:avLst/>
              <a:gdLst/>
              <a:ahLst/>
              <a:cxnLst/>
              <a:rect l="l" t="t" r="r" b="b"/>
              <a:pathLst>
                <a:path w="73720" h="62746" extrusionOk="0">
                  <a:moveTo>
                    <a:pt x="401" y="1869"/>
                  </a:moveTo>
                  <a:cubicBezTo>
                    <a:pt x="401" y="18481"/>
                    <a:pt x="1" y="43532"/>
                    <a:pt x="1435" y="60077"/>
                  </a:cubicBezTo>
                  <a:cubicBezTo>
                    <a:pt x="1669" y="62746"/>
                    <a:pt x="38962" y="61745"/>
                    <a:pt x="48635" y="61745"/>
                  </a:cubicBezTo>
                  <a:cubicBezTo>
                    <a:pt x="65181" y="61745"/>
                    <a:pt x="72819" y="61045"/>
                    <a:pt x="72886" y="58176"/>
                  </a:cubicBezTo>
                  <a:cubicBezTo>
                    <a:pt x="73086" y="46201"/>
                    <a:pt x="73720" y="15145"/>
                    <a:pt x="72286" y="3236"/>
                  </a:cubicBezTo>
                  <a:cubicBezTo>
                    <a:pt x="71985" y="635"/>
                    <a:pt x="53872" y="635"/>
                    <a:pt x="36126" y="835"/>
                  </a:cubicBezTo>
                  <a:cubicBezTo>
                    <a:pt x="22050" y="968"/>
                    <a:pt x="13777" y="1"/>
                    <a:pt x="401" y="1869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0;p29">
              <a:extLst>
                <a:ext uri="{FF2B5EF4-FFF2-40B4-BE49-F238E27FC236}">
                  <a16:creationId xmlns:a16="http://schemas.microsoft.com/office/drawing/2014/main" id="{2CD8D4FE-A253-4FB3-617F-D7B4BD6249B4}"/>
                </a:ext>
              </a:extLst>
            </p:cNvPr>
            <p:cNvSpPr/>
            <p:nvPr/>
          </p:nvSpPr>
          <p:spPr>
            <a:xfrm rot="10800000">
              <a:off x="3899137" y="227974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36"/>
                    <a:pt x="1668" y="8840"/>
                    <a:pt x="6572" y="9107"/>
                  </a:cubicBezTo>
                  <a:cubicBezTo>
                    <a:pt x="13610" y="9441"/>
                    <a:pt x="22550" y="9407"/>
                    <a:pt x="29155" y="9407"/>
                  </a:cubicBezTo>
                  <a:cubicBezTo>
                    <a:pt x="32590" y="9407"/>
                    <a:pt x="38161" y="9341"/>
                    <a:pt x="41697" y="8773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8DAA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01;p29">
              <a:extLst>
                <a:ext uri="{FF2B5EF4-FFF2-40B4-BE49-F238E27FC236}">
                  <a16:creationId xmlns:a16="http://schemas.microsoft.com/office/drawing/2014/main" id="{DC2C8EB6-C5E7-B8D2-8A37-89B8C3483110}"/>
                </a:ext>
              </a:extLst>
            </p:cNvPr>
            <p:cNvSpPr/>
            <p:nvPr/>
          </p:nvSpPr>
          <p:spPr>
            <a:xfrm rot="10800000">
              <a:off x="3926315" y="2263809"/>
              <a:ext cx="1280774" cy="291025"/>
            </a:xfrm>
            <a:custGeom>
              <a:avLst/>
              <a:gdLst/>
              <a:ahLst/>
              <a:cxnLst/>
              <a:rect l="l" t="t" r="r" b="b"/>
              <a:pathLst>
                <a:path w="45567" h="10354" extrusionOk="0">
                  <a:moveTo>
                    <a:pt x="9441" y="1171"/>
                  </a:moveTo>
                  <a:cubicBezTo>
                    <a:pt x="10725" y="1171"/>
                    <a:pt x="12012" y="1216"/>
                    <a:pt x="13277" y="1247"/>
                  </a:cubicBezTo>
                  <a:cubicBezTo>
                    <a:pt x="15968" y="1292"/>
                    <a:pt x="18666" y="1306"/>
                    <a:pt x="21368" y="1306"/>
                  </a:cubicBezTo>
                  <a:cubicBezTo>
                    <a:pt x="26772" y="1306"/>
                    <a:pt x="32190" y="1247"/>
                    <a:pt x="37594" y="1247"/>
                  </a:cubicBezTo>
                  <a:lnTo>
                    <a:pt x="40863" y="1247"/>
                  </a:lnTo>
                  <a:cubicBezTo>
                    <a:pt x="41897" y="1381"/>
                    <a:pt x="42931" y="1781"/>
                    <a:pt x="43498" y="2682"/>
                  </a:cubicBezTo>
                  <a:cubicBezTo>
                    <a:pt x="43965" y="3415"/>
                    <a:pt x="44032" y="4349"/>
                    <a:pt x="43832" y="5183"/>
                  </a:cubicBezTo>
                  <a:cubicBezTo>
                    <a:pt x="43632" y="6151"/>
                    <a:pt x="43131" y="6985"/>
                    <a:pt x="42398" y="7618"/>
                  </a:cubicBezTo>
                  <a:cubicBezTo>
                    <a:pt x="41530" y="8419"/>
                    <a:pt x="40429" y="8586"/>
                    <a:pt x="39329" y="8719"/>
                  </a:cubicBezTo>
                  <a:cubicBezTo>
                    <a:pt x="35926" y="9086"/>
                    <a:pt x="32490" y="9153"/>
                    <a:pt x="29088" y="9153"/>
                  </a:cubicBezTo>
                  <a:cubicBezTo>
                    <a:pt x="27320" y="9170"/>
                    <a:pt x="25552" y="9178"/>
                    <a:pt x="23780" y="9178"/>
                  </a:cubicBezTo>
                  <a:cubicBezTo>
                    <a:pt x="22008" y="9178"/>
                    <a:pt x="20232" y="9170"/>
                    <a:pt x="18447" y="9153"/>
                  </a:cubicBezTo>
                  <a:cubicBezTo>
                    <a:pt x="14644" y="9119"/>
                    <a:pt x="10842" y="9053"/>
                    <a:pt x="7039" y="8919"/>
                  </a:cubicBezTo>
                  <a:cubicBezTo>
                    <a:pt x="5605" y="8853"/>
                    <a:pt x="4237" y="8886"/>
                    <a:pt x="3036" y="8052"/>
                  </a:cubicBezTo>
                  <a:cubicBezTo>
                    <a:pt x="2169" y="7452"/>
                    <a:pt x="1535" y="6518"/>
                    <a:pt x="1368" y="5484"/>
                  </a:cubicBezTo>
                  <a:cubicBezTo>
                    <a:pt x="1168" y="4516"/>
                    <a:pt x="1435" y="3515"/>
                    <a:pt x="2102" y="2782"/>
                  </a:cubicBezTo>
                  <a:cubicBezTo>
                    <a:pt x="2869" y="1948"/>
                    <a:pt x="3903" y="1614"/>
                    <a:pt x="5004" y="1447"/>
                  </a:cubicBezTo>
                  <a:cubicBezTo>
                    <a:pt x="6457" y="1232"/>
                    <a:pt x="7947" y="1171"/>
                    <a:pt x="9441" y="1171"/>
                  </a:cubicBezTo>
                  <a:close/>
                  <a:moveTo>
                    <a:pt x="9665" y="0"/>
                  </a:moveTo>
                  <a:cubicBezTo>
                    <a:pt x="8139" y="0"/>
                    <a:pt x="6613" y="56"/>
                    <a:pt x="5104" y="246"/>
                  </a:cubicBezTo>
                  <a:cubicBezTo>
                    <a:pt x="3870" y="413"/>
                    <a:pt x="2703" y="713"/>
                    <a:pt x="1702" y="1547"/>
                  </a:cubicBezTo>
                  <a:cubicBezTo>
                    <a:pt x="768" y="2315"/>
                    <a:pt x="201" y="3449"/>
                    <a:pt x="134" y="4683"/>
                  </a:cubicBezTo>
                  <a:cubicBezTo>
                    <a:pt x="1" y="7251"/>
                    <a:pt x="2069" y="9453"/>
                    <a:pt x="4537" y="9920"/>
                  </a:cubicBezTo>
                  <a:cubicBezTo>
                    <a:pt x="5371" y="10087"/>
                    <a:pt x="6238" y="10053"/>
                    <a:pt x="7106" y="10087"/>
                  </a:cubicBezTo>
                  <a:cubicBezTo>
                    <a:pt x="8140" y="10154"/>
                    <a:pt x="9140" y="10187"/>
                    <a:pt x="10175" y="10187"/>
                  </a:cubicBezTo>
                  <a:cubicBezTo>
                    <a:pt x="12243" y="10254"/>
                    <a:pt x="14344" y="10287"/>
                    <a:pt x="16446" y="10320"/>
                  </a:cubicBezTo>
                  <a:cubicBezTo>
                    <a:pt x="20348" y="10354"/>
                    <a:pt x="24251" y="10354"/>
                    <a:pt x="28154" y="10354"/>
                  </a:cubicBezTo>
                  <a:cubicBezTo>
                    <a:pt x="31757" y="10320"/>
                    <a:pt x="35426" y="10320"/>
                    <a:pt x="39028" y="9920"/>
                  </a:cubicBezTo>
                  <a:cubicBezTo>
                    <a:pt x="40329" y="9787"/>
                    <a:pt x="41630" y="9653"/>
                    <a:pt x="42764" y="8853"/>
                  </a:cubicBezTo>
                  <a:cubicBezTo>
                    <a:pt x="43698" y="8185"/>
                    <a:pt x="44366" y="7251"/>
                    <a:pt x="44799" y="6184"/>
                  </a:cubicBezTo>
                  <a:cubicBezTo>
                    <a:pt x="45566" y="4083"/>
                    <a:pt x="44933" y="1614"/>
                    <a:pt x="42831" y="613"/>
                  </a:cubicBezTo>
                  <a:cubicBezTo>
                    <a:pt x="42242" y="334"/>
                    <a:pt x="41652" y="170"/>
                    <a:pt x="41009" y="95"/>
                  </a:cubicBezTo>
                  <a:lnTo>
                    <a:pt x="41009" y="95"/>
                  </a:lnTo>
                  <a:cubicBezTo>
                    <a:pt x="40964" y="85"/>
                    <a:pt x="40915" y="80"/>
                    <a:pt x="40863" y="80"/>
                  </a:cubicBezTo>
                  <a:cubicBezTo>
                    <a:pt x="40833" y="76"/>
                    <a:pt x="40804" y="74"/>
                    <a:pt x="40777" y="74"/>
                  </a:cubicBezTo>
                  <a:cubicBezTo>
                    <a:pt x="40748" y="74"/>
                    <a:pt x="40721" y="76"/>
                    <a:pt x="40695" y="80"/>
                  </a:cubicBezTo>
                  <a:lnTo>
                    <a:pt x="40695" y="80"/>
                  </a:lnTo>
                  <a:cubicBezTo>
                    <a:pt x="34769" y="80"/>
                    <a:pt x="28828" y="124"/>
                    <a:pt x="22882" y="124"/>
                  </a:cubicBezTo>
                  <a:cubicBezTo>
                    <a:pt x="19881" y="124"/>
                    <a:pt x="16879" y="113"/>
                    <a:pt x="13877" y="80"/>
                  </a:cubicBezTo>
                  <a:cubicBezTo>
                    <a:pt x="12483" y="48"/>
                    <a:pt x="11074" y="0"/>
                    <a:pt x="966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02;p29">
              <a:extLst>
                <a:ext uri="{FF2B5EF4-FFF2-40B4-BE49-F238E27FC236}">
                  <a16:creationId xmlns:a16="http://schemas.microsoft.com/office/drawing/2014/main" id="{54400556-E1B0-2436-1410-6DA285C23689}"/>
                </a:ext>
              </a:extLst>
            </p:cNvPr>
            <p:cNvSpPr/>
            <p:nvPr/>
          </p:nvSpPr>
          <p:spPr>
            <a:xfrm rot="10800000">
              <a:off x="3899137" y="2535708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34"/>
                  </a:moveTo>
                  <a:lnTo>
                    <a:pt x="15678" y="334"/>
                  </a:lnTo>
                  <a:cubicBezTo>
                    <a:pt x="13143" y="334"/>
                    <a:pt x="6572" y="0"/>
                    <a:pt x="4370" y="967"/>
                  </a:cubicBezTo>
                  <a:cubicBezTo>
                    <a:pt x="0" y="2835"/>
                    <a:pt x="1668" y="8873"/>
                    <a:pt x="6572" y="9107"/>
                  </a:cubicBezTo>
                  <a:cubicBezTo>
                    <a:pt x="13610" y="9440"/>
                    <a:pt x="22550" y="9407"/>
                    <a:pt x="29155" y="9407"/>
                  </a:cubicBezTo>
                  <a:cubicBezTo>
                    <a:pt x="32590" y="9407"/>
                    <a:pt x="38161" y="9340"/>
                    <a:pt x="41697" y="8806"/>
                  </a:cubicBezTo>
                  <a:cubicBezTo>
                    <a:pt x="46133" y="8106"/>
                    <a:pt x="47668" y="967"/>
                    <a:pt x="41997" y="3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03;p29">
              <a:extLst>
                <a:ext uri="{FF2B5EF4-FFF2-40B4-BE49-F238E27FC236}">
                  <a16:creationId xmlns:a16="http://schemas.microsoft.com/office/drawing/2014/main" id="{4EEEE66D-AB2D-9506-F700-440444F1D65E}"/>
                </a:ext>
              </a:extLst>
            </p:cNvPr>
            <p:cNvSpPr/>
            <p:nvPr/>
          </p:nvSpPr>
          <p:spPr>
            <a:xfrm rot="10800000">
              <a:off x="3926315" y="2519772"/>
              <a:ext cx="1280774" cy="290238"/>
            </a:xfrm>
            <a:custGeom>
              <a:avLst/>
              <a:gdLst/>
              <a:ahLst/>
              <a:cxnLst/>
              <a:rect l="l" t="t" r="r" b="b"/>
              <a:pathLst>
                <a:path w="45567" h="10326" extrusionOk="0">
                  <a:moveTo>
                    <a:pt x="9444" y="1159"/>
                  </a:moveTo>
                  <a:cubicBezTo>
                    <a:pt x="10728" y="1159"/>
                    <a:pt x="12013" y="1203"/>
                    <a:pt x="13277" y="1219"/>
                  </a:cubicBezTo>
                  <a:cubicBezTo>
                    <a:pt x="15968" y="1263"/>
                    <a:pt x="18666" y="1278"/>
                    <a:pt x="21368" y="1278"/>
                  </a:cubicBezTo>
                  <a:cubicBezTo>
                    <a:pt x="26772" y="1278"/>
                    <a:pt x="32190" y="1219"/>
                    <a:pt x="37594" y="1219"/>
                  </a:cubicBezTo>
                  <a:lnTo>
                    <a:pt x="40727" y="1219"/>
                  </a:lnTo>
                  <a:cubicBezTo>
                    <a:pt x="40769" y="1234"/>
                    <a:pt x="40814" y="1245"/>
                    <a:pt x="40863" y="1252"/>
                  </a:cubicBezTo>
                  <a:cubicBezTo>
                    <a:pt x="41897" y="1352"/>
                    <a:pt x="42931" y="1786"/>
                    <a:pt x="43498" y="2653"/>
                  </a:cubicBezTo>
                  <a:cubicBezTo>
                    <a:pt x="43965" y="3420"/>
                    <a:pt x="44032" y="4321"/>
                    <a:pt x="43832" y="5188"/>
                  </a:cubicBezTo>
                  <a:cubicBezTo>
                    <a:pt x="43632" y="6122"/>
                    <a:pt x="43131" y="6989"/>
                    <a:pt x="42398" y="7623"/>
                  </a:cubicBezTo>
                  <a:cubicBezTo>
                    <a:pt x="41530" y="8390"/>
                    <a:pt x="40429" y="8557"/>
                    <a:pt x="39329" y="8691"/>
                  </a:cubicBezTo>
                  <a:cubicBezTo>
                    <a:pt x="35926" y="9091"/>
                    <a:pt x="32490" y="9124"/>
                    <a:pt x="29088" y="9158"/>
                  </a:cubicBezTo>
                  <a:cubicBezTo>
                    <a:pt x="25552" y="9158"/>
                    <a:pt x="22016" y="9158"/>
                    <a:pt x="18447" y="9124"/>
                  </a:cubicBezTo>
                  <a:cubicBezTo>
                    <a:pt x="14644" y="9124"/>
                    <a:pt x="10842" y="9058"/>
                    <a:pt x="7039" y="8924"/>
                  </a:cubicBezTo>
                  <a:cubicBezTo>
                    <a:pt x="5605" y="8857"/>
                    <a:pt x="4237" y="8857"/>
                    <a:pt x="3036" y="8024"/>
                  </a:cubicBezTo>
                  <a:cubicBezTo>
                    <a:pt x="2169" y="7456"/>
                    <a:pt x="1535" y="6522"/>
                    <a:pt x="1368" y="5488"/>
                  </a:cubicBezTo>
                  <a:cubicBezTo>
                    <a:pt x="1168" y="4521"/>
                    <a:pt x="1435" y="3487"/>
                    <a:pt x="2102" y="2753"/>
                  </a:cubicBezTo>
                  <a:cubicBezTo>
                    <a:pt x="2869" y="1919"/>
                    <a:pt x="3903" y="1619"/>
                    <a:pt x="5004" y="1452"/>
                  </a:cubicBezTo>
                  <a:cubicBezTo>
                    <a:pt x="6458" y="1219"/>
                    <a:pt x="7950" y="1159"/>
                    <a:pt x="9444" y="1159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1"/>
                    <a:pt x="5104" y="251"/>
                  </a:cubicBezTo>
                  <a:cubicBezTo>
                    <a:pt x="3870" y="418"/>
                    <a:pt x="2703" y="718"/>
                    <a:pt x="1702" y="1519"/>
                  </a:cubicBezTo>
                  <a:cubicBezTo>
                    <a:pt x="768" y="2286"/>
                    <a:pt x="201" y="3454"/>
                    <a:pt x="134" y="4654"/>
                  </a:cubicBezTo>
                  <a:cubicBezTo>
                    <a:pt x="1" y="7223"/>
                    <a:pt x="2069" y="9458"/>
                    <a:pt x="4537" y="9892"/>
                  </a:cubicBezTo>
                  <a:cubicBezTo>
                    <a:pt x="5371" y="10058"/>
                    <a:pt x="6238" y="10058"/>
                    <a:pt x="7106" y="10092"/>
                  </a:cubicBezTo>
                  <a:cubicBezTo>
                    <a:pt x="8140" y="10125"/>
                    <a:pt x="9140" y="10158"/>
                    <a:pt x="10175" y="10192"/>
                  </a:cubicBezTo>
                  <a:cubicBezTo>
                    <a:pt x="12243" y="10225"/>
                    <a:pt x="14344" y="10258"/>
                    <a:pt x="16446" y="10292"/>
                  </a:cubicBezTo>
                  <a:cubicBezTo>
                    <a:pt x="20348" y="10325"/>
                    <a:pt x="24251" y="10325"/>
                    <a:pt x="28154" y="10325"/>
                  </a:cubicBezTo>
                  <a:cubicBezTo>
                    <a:pt x="31757" y="10325"/>
                    <a:pt x="35426" y="10292"/>
                    <a:pt x="39028" y="9892"/>
                  </a:cubicBezTo>
                  <a:cubicBezTo>
                    <a:pt x="40329" y="9758"/>
                    <a:pt x="41630" y="9625"/>
                    <a:pt x="42764" y="8824"/>
                  </a:cubicBezTo>
                  <a:cubicBezTo>
                    <a:pt x="43698" y="8157"/>
                    <a:pt x="44366" y="7223"/>
                    <a:pt x="44799" y="6156"/>
                  </a:cubicBezTo>
                  <a:cubicBezTo>
                    <a:pt x="45566" y="4087"/>
                    <a:pt x="44933" y="1586"/>
                    <a:pt x="42831" y="585"/>
                  </a:cubicBezTo>
                  <a:cubicBezTo>
                    <a:pt x="42256" y="312"/>
                    <a:pt x="41681" y="177"/>
                    <a:pt x="41056" y="80"/>
                  </a:cubicBezTo>
                  <a:lnTo>
                    <a:pt x="41056" y="80"/>
                  </a:lnTo>
                  <a:cubicBezTo>
                    <a:pt x="40998" y="61"/>
                    <a:pt x="40934" y="51"/>
                    <a:pt x="40863" y="51"/>
                  </a:cubicBezTo>
                  <a:cubicBezTo>
                    <a:pt x="40843" y="49"/>
                    <a:pt x="40823" y="48"/>
                    <a:pt x="40804" y="48"/>
                  </a:cubicBezTo>
                  <a:cubicBezTo>
                    <a:pt x="40784" y="48"/>
                    <a:pt x="40765" y="49"/>
                    <a:pt x="40747" y="51"/>
                  </a:cubicBezTo>
                  <a:lnTo>
                    <a:pt x="40747" y="51"/>
                  </a:lnTo>
                  <a:cubicBezTo>
                    <a:pt x="34803" y="52"/>
                    <a:pt x="28845" y="110"/>
                    <a:pt x="22882" y="110"/>
                  </a:cubicBezTo>
                  <a:cubicBezTo>
                    <a:pt x="19881" y="110"/>
                    <a:pt x="16879" y="96"/>
                    <a:pt x="13877" y="51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04;p29">
              <a:extLst>
                <a:ext uri="{FF2B5EF4-FFF2-40B4-BE49-F238E27FC236}">
                  <a16:creationId xmlns:a16="http://schemas.microsoft.com/office/drawing/2014/main" id="{2B115C70-9A4C-3FC9-3E77-37364A016CC8}"/>
                </a:ext>
              </a:extLst>
            </p:cNvPr>
            <p:cNvSpPr/>
            <p:nvPr/>
          </p:nvSpPr>
          <p:spPr>
            <a:xfrm rot="10800000">
              <a:off x="3899137" y="27907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05;p29">
              <a:extLst>
                <a:ext uri="{FF2B5EF4-FFF2-40B4-BE49-F238E27FC236}">
                  <a16:creationId xmlns:a16="http://schemas.microsoft.com/office/drawing/2014/main" id="{A2135A8E-78F3-944C-0CA0-002727133660}"/>
                </a:ext>
              </a:extLst>
            </p:cNvPr>
            <p:cNvSpPr/>
            <p:nvPr/>
          </p:nvSpPr>
          <p:spPr>
            <a:xfrm rot="10800000">
              <a:off x="3926315" y="27751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06;p29">
              <a:extLst>
                <a:ext uri="{FF2B5EF4-FFF2-40B4-BE49-F238E27FC236}">
                  <a16:creationId xmlns:a16="http://schemas.microsoft.com/office/drawing/2014/main" id="{7DA35746-AD9E-A589-57DA-479C47ED187A}"/>
                </a:ext>
              </a:extLst>
            </p:cNvPr>
            <p:cNvSpPr/>
            <p:nvPr/>
          </p:nvSpPr>
          <p:spPr>
            <a:xfrm rot="10800000">
              <a:off x="3899137" y="30479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07;p29">
              <a:extLst>
                <a:ext uri="{FF2B5EF4-FFF2-40B4-BE49-F238E27FC236}">
                  <a16:creationId xmlns:a16="http://schemas.microsoft.com/office/drawing/2014/main" id="{AB2B3642-B7B2-7060-E51C-F18CE4E40F07}"/>
                </a:ext>
              </a:extLst>
            </p:cNvPr>
            <p:cNvSpPr/>
            <p:nvPr/>
          </p:nvSpPr>
          <p:spPr>
            <a:xfrm rot="10800000">
              <a:off x="3926315" y="30323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08;p29">
              <a:extLst>
                <a:ext uri="{FF2B5EF4-FFF2-40B4-BE49-F238E27FC236}">
                  <a16:creationId xmlns:a16="http://schemas.microsoft.com/office/drawing/2014/main" id="{1317E78E-34F7-77D3-4BE4-E443F3F52A61}"/>
                </a:ext>
              </a:extLst>
            </p:cNvPr>
            <p:cNvSpPr/>
            <p:nvPr/>
          </p:nvSpPr>
          <p:spPr>
            <a:xfrm rot="10800000">
              <a:off x="3899137" y="330989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E0B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09;p29">
              <a:extLst>
                <a:ext uri="{FF2B5EF4-FFF2-40B4-BE49-F238E27FC236}">
                  <a16:creationId xmlns:a16="http://schemas.microsoft.com/office/drawing/2014/main" id="{273306C6-2C88-01F0-22FF-2A6136DF0D6B}"/>
                </a:ext>
              </a:extLst>
            </p:cNvPr>
            <p:cNvSpPr/>
            <p:nvPr/>
          </p:nvSpPr>
          <p:spPr>
            <a:xfrm rot="10800000">
              <a:off x="3926315" y="3294269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10;p29">
              <a:extLst>
                <a:ext uri="{FF2B5EF4-FFF2-40B4-BE49-F238E27FC236}">
                  <a16:creationId xmlns:a16="http://schemas.microsoft.com/office/drawing/2014/main" id="{4FB73475-B9D3-BF14-1E24-7E1E8220B2BF}"/>
                </a:ext>
              </a:extLst>
            </p:cNvPr>
            <p:cNvSpPr/>
            <p:nvPr/>
          </p:nvSpPr>
          <p:spPr>
            <a:xfrm rot="10800000">
              <a:off x="3899137" y="35670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11;p29">
              <a:extLst>
                <a:ext uri="{FF2B5EF4-FFF2-40B4-BE49-F238E27FC236}">
                  <a16:creationId xmlns:a16="http://schemas.microsoft.com/office/drawing/2014/main" id="{A1801A64-C70E-0D5B-8177-86A5B84B2C5F}"/>
                </a:ext>
              </a:extLst>
            </p:cNvPr>
            <p:cNvSpPr/>
            <p:nvPr/>
          </p:nvSpPr>
          <p:spPr>
            <a:xfrm rot="10800000">
              <a:off x="3926315" y="35514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12;p29">
              <a:extLst>
                <a:ext uri="{FF2B5EF4-FFF2-40B4-BE49-F238E27FC236}">
                  <a16:creationId xmlns:a16="http://schemas.microsoft.com/office/drawing/2014/main" id="{D12F543B-7FAC-662E-1399-190A11981B7C}"/>
                </a:ext>
              </a:extLst>
            </p:cNvPr>
            <p:cNvSpPr/>
            <p:nvPr/>
          </p:nvSpPr>
          <p:spPr>
            <a:xfrm rot="10800000">
              <a:off x="3899137" y="38242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13;p29">
              <a:extLst>
                <a:ext uri="{FF2B5EF4-FFF2-40B4-BE49-F238E27FC236}">
                  <a16:creationId xmlns:a16="http://schemas.microsoft.com/office/drawing/2014/main" id="{135DC905-D03A-568D-7B83-9DC30281BE29}"/>
                </a:ext>
              </a:extLst>
            </p:cNvPr>
            <p:cNvSpPr/>
            <p:nvPr/>
          </p:nvSpPr>
          <p:spPr>
            <a:xfrm rot="10800000">
              <a:off x="3926315" y="38086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14;p29">
              <a:extLst>
                <a:ext uri="{FF2B5EF4-FFF2-40B4-BE49-F238E27FC236}">
                  <a16:creationId xmlns:a16="http://schemas.microsoft.com/office/drawing/2014/main" id="{F5730F25-3480-1128-D03E-63A31AE33739}"/>
                </a:ext>
              </a:extLst>
            </p:cNvPr>
            <p:cNvSpPr/>
            <p:nvPr/>
          </p:nvSpPr>
          <p:spPr>
            <a:xfrm rot="10800000">
              <a:off x="3899137" y="4086184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15;p29">
              <a:extLst>
                <a:ext uri="{FF2B5EF4-FFF2-40B4-BE49-F238E27FC236}">
                  <a16:creationId xmlns:a16="http://schemas.microsoft.com/office/drawing/2014/main" id="{1395C902-F7B6-6CB3-F7FD-606796111506}"/>
                </a:ext>
              </a:extLst>
            </p:cNvPr>
            <p:cNvSpPr/>
            <p:nvPr/>
          </p:nvSpPr>
          <p:spPr>
            <a:xfrm rot="10800000">
              <a:off x="3926315" y="4070557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16;p29">
              <a:extLst>
                <a:ext uri="{FF2B5EF4-FFF2-40B4-BE49-F238E27FC236}">
                  <a16:creationId xmlns:a16="http://schemas.microsoft.com/office/drawing/2014/main" id="{07484F41-F859-58ED-3E08-763991BC8F81}"/>
                </a:ext>
              </a:extLst>
            </p:cNvPr>
            <p:cNvGrpSpPr/>
            <p:nvPr/>
          </p:nvGrpSpPr>
          <p:grpSpPr>
            <a:xfrm>
              <a:off x="4038775" y="2343982"/>
              <a:ext cx="100344" cy="1936668"/>
              <a:chOff x="4038775" y="2343982"/>
              <a:chExt cx="100344" cy="1936668"/>
            </a:xfrm>
          </p:grpSpPr>
          <p:grpSp>
            <p:nvGrpSpPr>
              <p:cNvPr id="986" name="Google Shape;917;p29">
                <a:extLst>
                  <a:ext uri="{FF2B5EF4-FFF2-40B4-BE49-F238E27FC236}">
                    <a16:creationId xmlns:a16="http://schemas.microsoft.com/office/drawing/2014/main" id="{A8B5567C-9EF5-CA83-6C70-86FAA121F2D2}"/>
                  </a:ext>
                </a:extLst>
              </p:cNvPr>
              <p:cNvGrpSpPr/>
              <p:nvPr/>
            </p:nvGrpSpPr>
            <p:grpSpPr>
              <a:xfrm>
                <a:off x="4038775" y="2343982"/>
                <a:ext cx="100344" cy="1667568"/>
                <a:chOff x="4305475" y="2191582"/>
                <a:chExt cx="100344" cy="1667568"/>
              </a:xfrm>
            </p:grpSpPr>
            <p:sp>
              <p:nvSpPr>
                <p:cNvPr id="988" name="Google Shape;918;p29">
                  <a:extLst>
                    <a:ext uri="{FF2B5EF4-FFF2-40B4-BE49-F238E27FC236}">
                      <a16:creationId xmlns:a16="http://schemas.microsoft.com/office/drawing/2014/main" id="{30E33DD2-D3FA-1047-50D2-E32968DE8183}"/>
                    </a:ext>
                  </a:extLst>
                </p:cNvPr>
                <p:cNvSpPr/>
                <p:nvPr/>
              </p:nvSpPr>
              <p:spPr>
                <a:xfrm>
                  <a:off x="4316718" y="32250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19;p29">
                  <a:extLst>
                    <a:ext uri="{FF2B5EF4-FFF2-40B4-BE49-F238E27FC236}">
                      <a16:creationId xmlns:a16="http://schemas.microsoft.com/office/drawing/2014/main" id="{355F2874-190F-6855-5BF4-D0D07ADEB7AF}"/>
                    </a:ext>
                  </a:extLst>
                </p:cNvPr>
                <p:cNvSpPr/>
                <p:nvPr/>
              </p:nvSpPr>
              <p:spPr>
                <a:xfrm>
                  <a:off x="4316718" y="3480385"/>
                  <a:ext cx="75019" cy="117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4168" extrusionOk="0">
                      <a:moveTo>
                        <a:pt x="2019" y="0"/>
                      </a:moveTo>
                      <a:cubicBezTo>
                        <a:pt x="1736" y="0"/>
                        <a:pt x="1447" y="68"/>
                        <a:pt x="1168" y="198"/>
                      </a:cubicBezTo>
                      <a:cubicBezTo>
                        <a:pt x="668" y="465"/>
                        <a:pt x="301" y="965"/>
                        <a:pt x="167" y="1466"/>
                      </a:cubicBezTo>
                      <a:cubicBezTo>
                        <a:pt x="1" y="2000"/>
                        <a:pt x="34" y="2500"/>
                        <a:pt x="134" y="2934"/>
                      </a:cubicBezTo>
                      <a:cubicBezTo>
                        <a:pt x="267" y="3367"/>
                        <a:pt x="468" y="3801"/>
                        <a:pt x="868" y="4168"/>
                      </a:cubicBezTo>
                      <a:cubicBezTo>
                        <a:pt x="1135" y="3701"/>
                        <a:pt x="1268" y="3300"/>
                        <a:pt x="1368" y="2934"/>
                      </a:cubicBezTo>
                      <a:lnTo>
                        <a:pt x="1668" y="1933"/>
                      </a:lnTo>
                      <a:cubicBezTo>
                        <a:pt x="1735" y="1633"/>
                        <a:pt x="1802" y="1432"/>
                        <a:pt x="1969" y="1132"/>
                      </a:cubicBezTo>
                      <a:cubicBezTo>
                        <a:pt x="2102" y="865"/>
                        <a:pt x="2336" y="565"/>
                        <a:pt x="2669" y="132"/>
                      </a:cubicBezTo>
                      <a:cubicBezTo>
                        <a:pt x="2462" y="43"/>
                        <a:pt x="2243" y="0"/>
                        <a:pt x="20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20;p29">
                  <a:extLst>
                    <a:ext uri="{FF2B5EF4-FFF2-40B4-BE49-F238E27FC236}">
                      <a16:creationId xmlns:a16="http://schemas.microsoft.com/office/drawing/2014/main" id="{E23FB225-78A4-4FD7-C880-2BDE2A310A27}"/>
                    </a:ext>
                  </a:extLst>
                </p:cNvPr>
                <p:cNvSpPr/>
                <p:nvPr/>
              </p:nvSpPr>
              <p:spPr>
                <a:xfrm>
                  <a:off x="4305475" y="3736123"/>
                  <a:ext cx="86262" cy="123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4377" extrusionOk="0">
                      <a:moveTo>
                        <a:pt x="1992" y="1"/>
                      </a:moveTo>
                      <a:cubicBezTo>
                        <a:pt x="1822" y="1"/>
                        <a:pt x="1647" y="24"/>
                        <a:pt x="1468" y="73"/>
                      </a:cubicBezTo>
                      <a:cubicBezTo>
                        <a:pt x="1168" y="173"/>
                        <a:pt x="868" y="374"/>
                        <a:pt x="634" y="607"/>
                      </a:cubicBezTo>
                      <a:cubicBezTo>
                        <a:pt x="434" y="841"/>
                        <a:pt x="234" y="1141"/>
                        <a:pt x="167" y="1441"/>
                      </a:cubicBezTo>
                      <a:cubicBezTo>
                        <a:pt x="0" y="2008"/>
                        <a:pt x="34" y="2542"/>
                        <a:pt x="134" y="3009"/>
                      </a:cubicBezTo>
                      <a:cubicBezTo>
                        <a:pt x="267" y="3509"/>
                        <a:pt x="501" y="3943"/>
                        <a:pt x="868" y="4376"/>
                      </a:cubicBezTo>
                      <a:cubicBezTo>
                        <a:pt x="1134" y="3876"/>
                        <a:pt x="1268" y="3409"/>
                        <a:pt x="1368" y="3009"/>
                      </a:cubicBezTo>
                      <a:cubicBezTo>
                        <a:pt x="1501" y="2575"/>
                        <a:pt x="1568" y="2208"/>
                        <a:pt x="1668" y="1908"/>
                      </a:cubicBezTo>
                      <a:cubicBezTo>
                        <a:pt x="1768" y="1608"/>
                        <a:pt x="1835" y="1408"/>
                        <a:pt x="2035" y="1174"/>
                      </a:cubicBezTo>
                      <a:cubicBezTo>
                        <a:pt x="2235" y="907"/>
                        <a:pt x="2635" y="674"/>
                        <a:pt x="3069" y="340"/>
                      </a:cubicBezTo>
                      <a:cubicBezTo>
                        <a:pt x="2764" y="129"/>
                        <a:pt x="2394" y="1"/>
                        <a:pt x="19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21;p29">
                  <a:extLst>
                    <a:ext uri="{FF2B5EF4-FFF2-40B4-BE49-F238E27FC236}">
                      <a16:creationId xmlns:a16="http://schemas.microsoft.com/office/drawing/2014/main" id="{29F1E090-F1B6-488E-5418-4E309C2F8016}"/>
                    </a:ext>
                  </a:extLst>
                </p:cNvPr>
                <p:cNvSpPr/>
                <p:nvPr/>
              </p:nvSpPr>
              <p:spPr>
                <a:xfrm>
                  <a:off x="4316718" y="29678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922;p29">
                  <a:extLst>
                    <a:ext uri="{FF2B5EF4-FFF2-40B4-BE49-F238E27FC236}">
                      <a16:creationId xmlns:a16="http://schemas.microsoft.com/office/drawing/2014/main" id="{A7B57818-6FFC-22F8-272E-EAE717191359}"/>
                    </a:ext>
                  </a:extLst>
                </p:cNvPr>
                <p:cNvSpPr/>
                <p:nvPr/>
              </p:nvSpPr>
              <p:spPr>
                <a:xfrm>
                  <a:off x="4316718" y="2705944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923;p29">
                  <a:extLst>
                    <a:ext uri="{FF2B5EF4-FFF2-40B4-BE49-F238E27FC236}">
                      <a16:creationId xmlns:a16="http://schemas.microsoft.com/office/drawing/2014/main" id="{5C61504D-BC8B-CDCA-E501-62C759B82E4B}"/>
                    </a:ext>
                  </a:extLst>
                </p:cNvPr>
                <p:cNvSpPr/>
                <p:nvPr/>
              </p:nvSpPr>
              <p:spPr>
                <a:xfrm>
                  <a:off x="4316718" y="24487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924;p29">
                  <a:extLst>
                    <a:ext uri="{FF2B5EF4-FFF2-40B4-BE49-F238E27FC236}">
                      <a16:creationId xmlns:a16="http://schemas.microsoft.com/office/drawing/2014/main" id="{F693FA0F-9B48-8653-389C-8CCEC630FCF9}"/>
                    </a:ext>
                  </a:extLst>
                </p:cNvPr>
                <p:cNvSpPr/>
                <p:nvPr/>
              </p:nvSpPr>
              <p:spPr>
                <a:xfrm>
                  <a:off x="4316718" y="21915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7" name="Google Shape;925;p29">
                <a:extLst>
                  <a:ext uri="{FF2B5EF4-FFF2-40B4-BE49-F238E27FC236}">
                    <a16:creationId xmlns:a16="http://schemas.microsoft.com/office/drawing/2014/main" id="{339A03A4-96C7-0210-371E-53FD59D9AAB0}"/>
                  </a:ext>
                </a:extLst>
              </p:cNvPr>
              <p:cNvSpPr/>
              <p:nvPr/>
            </p:nvSpPr>
            <p:spPr>
              <a:xfrm>
                <a:off x="4038775" y="4157623"/>
                <a:ext cx="86262" cy="123027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377" extrusionOk="0">
                    <a:moveTo>
                      <a:pt x="1992" y="1"/>
                    </a:moveTo>
                    <a:cubicBezTo>
                      <a:pt x="1822" y="1"/>
                      <a:pt x="1647" y="24"/>
                      <a:pt x="1468" y="73"/>
                    </a:cubicBezTo>
                    <a:cubicBezTo>
                      <a:pt x="1168" y="173"/>
                      <a:pt x="868" y="374"/>
                      <a:pt x="634" y="607"/>
                    </a:cubicBezTo>
                    <a:cubicBezTo>
                      <a:pt x="434" y="841"/>
                      <a:pt x="234" y="1141"/>
                      <a:pt x="167" y="1441"/>
                    </a:cubicBezTo>
                    <a:cubicBezTo>
                      <a:pt x="0" y="2008"/>
                      <a:pt x="34" y="2542"/>
                      <a:pt x="134" y="3009"/>
                    </a:cubicBezTo>
                    <a:cubicBezTo>
                      <a:pt x="267" y="3509"/>
                      <a:pt x="501" y="3943"/>
                      <a:pt x="868" y="4376"/>
                    </a:cubicBezTo>
                    <a:cubicBezTo>
                      <a:pt x="1134" y="3876"/>
                      <a:pt x="1268" y="3409"/>
                      <a:pt x="1368" y="3009"/>
                    </a:cubicBezTo>
                    <a:cubicBezTo>
                      <a:pt x="1501" y="2575"/>
                      <a:pt x="1568" y="2208"/>
                      <a:pt x="1668" y="1908"/>
                    </a:cubicBezTo>
                    <a:cubicBezTo>
                      <a:pt x="1768" y="1608"/>
                      <a:pt x="1835" y="1408"/>
                      <a:pt x="2035" y="1174"/>
                    </a:cubicBezTo>
                    <a:cubicBezTo>
                      <a:pt x="2235" y="907"/>
                      <a:pt x="2635" y="674"/>
                      <a:pt x="3069" y="340"/>
                    </a:cubicBezTo>
                    <a:cubicBezTo>
                      <a:pt x="2764" y="129"/>
                      <a:pt x="2394" y="1"/>
                      <a:pt x="1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5" name="Google Shape;926;p29">
              <a:extLst>
                <a:ext uri="{FF2B5EF4-FFF2-40B4-BE49-F238E27FC236}">
                  <a16:creationId xmlns:a16="http://schemas.microsoft.com/office/drawing/2014/main" id="{E0B778C6-C36A-7169-4D0B-F9B5788DB50A}"/>
                </a:ext>
              </a:extLst>
            </p:cNvPr>
            <p:cNvSpPr/>
            <p:nvPr/>
          </p:nvSpPr>
          <p:spPr>
            <a:xfrm>
              <a:off x="3924088" y="4389250"/>
              <a:ext cx="1302836" cy="205982"/>
            </a:xfrm>
            <a:custGeom>
              <a:avLst/>
              <a:gdLst/>
              <a:ahLst/>
              <a:cxnLst/>
              <a:rect l="l" t="t" r="r" b="b"/>
              <a:pathLst>
                <a:path w="51911" h="8096" extrusionOk="0">
                  <a:moveTo>
                    <a:pt x="0" y="286"/>
                  </a:moveTo>
                  <a:lnTo>
                    <a:pt x="619" y="7906"/>
                  </a:lnTo>
                  <a:lnTo>
                    <a:pt x="6525" y="8049"/>
                  </a:lnTo>
                  <a:lnTo>
                    <a:pt x="15145" y="8049"/>
                  </a:lnTo>
                  <a:lnTo>
                    <a:pt x="21384" y="8001"/>
                  </a:lnTo>
                  <a:lnTo>
                    <a:pt x="28766" y="8096"/>
                  </a:lnTo>
                  <a:lnTo>
                    <a:pt x="37576" y="7811"/>
                  </a:lnTo>
                  <a:lnTo>
                    <a:pt x="44958" y="7287"/>
                  </a:lnTo>
                  <a:lnTo>
                    <a:pt x="51102" y="6715"/>
                  </a:lnTo>
                  <a:lnTo>
                    <a:pt x="51388" y="5953"/>
                  </a:lnTo>
                  <a:lnTo>
                    <a:pt x="51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2" name="Google Shape;942;p30"/>
          <p:cNvSpPr txBox="1">
            <a:spLocks noGrp="1"/>
          </p:cNvSpPr>
          <p:nvPr>
            <p:ph type="title"/>
          </p:nvPr>
        </p:nvSpPr>
        <p:spPr>
          <a:xfrm>
            <a:off x="4856901" y="71451"/>
            <a:ext cx="454669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from existing campaigns </a:t>
            </a:r>
            <a:endParaRPr sz="240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F2BC10F-C0F7-DE31-EED9-9905D5573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20" y="2738308"/>
            <a:ext cx="18478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Google Shape;864;p29">
            <a:extLst>
              <a:ext uri="{FF2B5EF4-FFF2-40B4-BE49-F238E27FC236}">
                <a16:creationId xmlns:a16="http://schemas.microsoft.com/office/drawing/2014/main" id="{9847F0AB-2B89-C35C-FDE2-B1E1257F32C6}"/>
              </a:ext>
            </a:extLst>
          </p:cNvPr>
          <p:cNvSpPr/>
          <p:nvPr/>
        </p:nvSpPr>
        <p:spPr>
          <a:xfrm>
            <a:off x="6744010" y="4860952"/>
            <a:ext cx="392613" cy="198082"/>
          </a:xfrm>
          <a:custGeom>
            <a:avLst/>
            <a:gdLst/>
            <a:ahLst/>
            <a:cxnLst/>
            <a:rect l="l" t="t" r="r" b="b"/>
            <a:pathLst>
              <a:path w="4180" h="5710" extrusionOk="0">
                <a:moveTo>
                  <a:pt x="821" y="1"/>
                </a:moveTo>
                <a:cubicBezTo>
                  <a:pt x="410" y="1"/>
                  <a:pt x="0" y="431"/>
                  <a:pt x="277" y="892"/>
                </a:cubicBezTo>
                <a:cubicBezTo>
                  <a:pt x="724" y="1669"/>
                  <a:pt x="1387" y="2379"/>
                  <a:pt x="2185" y="2812"/>
                </a:cubicBezTo>
                <a:lnTo>
                  <a:pt x="2185" y="2812"/>
                </a:lnTo>
                <a:cubicBezTo>
                  <a:pt x="1477" y="3374"/>
                  <a:pt x="779" y="3997"/>
                  <a:pt x="344" y="4795"/>
                </a:cubicBezTo>
                <a:cubicBezTo>
                  <a:pt x="177" y="5095"/>
                  <a:pt x="277" y="5462"/>
                  <a:pt x="544" y="5629"/>
                </a:cubicBezTo>
                <a:cubicBezTo>
                  <a:pt x="631" y="5683"/>
                  <a:pt x="732" y="5709"/>
                  <a:pt x="834" y="5709"/>
                </a:cubicBezTo>
                <a:cubicBezTo>
                  <a:pt x="1047" y="5709"/>
                  <a:pt x="1265" y="5598"/>
                  <a:pt x="1378" y="5395"/>
                </a:cubicBezTo>
                <a:cubicBezTo>
                  <a:pt x="1912" y="4361"/>
                  <a:pt x="2912" y="3761"/>
                  <a:pt x="3813" y="3060"/>
                </a:cubicBezTo>
                <a:cubicBezTo>
                  <a:pt x="4180" y="2760"/>
                  <a:pt x="3980" y="2126"/>
                  <a:pt x="3546" y="2026"/>
                </a:cubicBezTo>
                <a:cubicBezTo>
                  <a:pt x="2612" y="1859"/>
                  <a:pt x="1811" y="1126"/>
                  <a:pt x="1311" y="292"/>
                </a:cubicBezTo>
                <a:cubicBezTo>
                  <a:pt x="1188" y="86"/>
                  <a:pt x="1004" y="1"/>
                  <a:pt x="821" y="1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887;p29">
            <a:extLst>
              <a:ext uri="{FF2B5EF4-FFF2-40B4-BE49-F238E27FC236}">
                <a16:creationId xmlns:a16="http://schemas.microsoft.com/office/drawing/2014/main" id="{D56970AE-BCBB-BD34-DF64-22D65C99E4CF}"/>
              </a:ext>
            </a:extLst>
          </p:cNvPr>
          <p:cNvSpPr txBox="1"/>
          <p:nvPr/>
        </p:nvSpPr>
        <p:spPr>
          <a:xfrm>
            <a:off x="2915504" y="1732890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1" name="Google Shape;888;p29">
            <a:extLst>
              <a:ext uri="{FF2B5EF4-FFF2-40B4-BE49-F238E27FC236}">
                <a16:creationId xmlns:a16="http://schemas.microsoft.com/office/drawing/2014/main" id="{3B0B7C61-35D5-BE3E-ADB2-623BC536369C}"/>
              </a:ext>
            </a:extLst>
          </p:cNvPr>
          <p:cNvSpPr txBox="1"/>
          <p:nvPr/>
        </p:nvSpPr>
        <p:spPr>
          <a:xfrm>
            <a:off x="2953105" y="245454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889;p29">
            <a:extLst>
              <a:ext uri="{FF2B5EF4-FFF2-40B4-BE49-F238E27FC236}">
                <a16:creationId xmlns:a16="http://schemas.microsoft.com/office/drawing/2014/main" id="{F5C009C1-81B9-9F3C-1033-31ABE0847ECE}"/>
              </a:ext>
            </a:extLst>
          </p:cNvPr>
          <p:cNvSpPr txBox="1"/>
          <p:nvPr/>
        </p:nvSpPr>
        <p:spPr>
          <a:xfrm>
            <a:off x="2961076" y="332435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3" name="Google Shape;890;p29">
            <a:extLst>
              <a:ext uri="{FF2B5EF4-FFF2-40B4-BE49-F238E27FC236}">
                <a16:creationId xmlns:a16="http://schemas.microsoft.com/office/drawing/2014/main" id="{6AB3D142-90C4-761D-14DE-0BC417A1BD09}"/>
              </a:ext>
            </a:extLst>
          </p:cNvPr>
          <p:cNvSpPr txBox="1"/>
          <p:nvPr/>
        </p:nvSpPr>
        <p:spPr>
          <a:xfrm>
            <a:off x="4934653" y="4027509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4" name="Google Shape;891;p29">
            <a:extLst>
              <a:ext uri="{FF2B5EF4-FFF2-40B4-BE49-F238E27FC236}">
                <a16:creationId xmlns:a16="http://schemas.microsoft.com/office/drawing/2014/main" id="{AC29E375-6AB2-CAB7-8386-A39068E5A77C}"/>
              </a:ext>
            </a:extLst>
          </p:cNvPr>
          <p:cNvSpPr txBox="1"/>
          <p:nvPr/>
        </p:nvSpPr>
        <p:spPr>
          <a:xfrm>
            <a:off x="4934653" y="2012285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DAA1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3000" b="1">
              <a:solidFill>
                <a:srgbClr val="8DAA1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892;p29">
            <a:extLst>
              <a:ext uri="{FF2B5EF4-FFF2-40B4-BE49-F238E27FC236}">
                <a16:creationId xmlns:a16="http://schemas.microsoft.com/office/drawing/2014/main" id="{32610823-A586-990D-8B8A-B76A80A5D36A}"/>
              </a:ext>
            </a:extLst>
          </p:cNvPr>
          <p:cNvSpPr txBox="1"/>
          <p:nvPr/>
        </p:nvSpPr>
        <p:spPr>
          <a:xfrm>
            <a:off x="4927183" y="2691733"/>
            <a:ext cx="348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/>
          <p:cNvSpPr txBox="1">
            <a:spLocks noGrp="1"/>
          </p:cNvSpPr>
          <p:nvPr>
            <p:ph type="title"/>
          </p:nvPr>
        </p:nvSpPr>
        <p:spPr>
          <a:xfrm>
            <a:off x="237892" y="1937279"/>
            <a:ext cx="3753193" cy="1298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messages, right?</a:t>
            </a:r>
            <a:br>
              <a:rPr lang="en"/>
            </a:br>
            <a:r>
              <a:rPr lang="en"/>
              <a:t>But, what’s missing?</a:t>
            </a:r>
            <a:endParaRPr/>
          </a:p>
        </p:txBody>
      </p:sp>
      <p:grpSp>
        <p:nvGrpSpPr>
          <p:cNvPr id="568" name="Google Shape;568;p25"/>
          <p:cNvGrpSpPr/>
          <p:nvPr/>
        </p:nvGrpSpPr>
        <p:grpSpPr>
          <a:xfrm>
            <a:off x="4228626" y="940038"/>
            <a:ext cx="1281737" cy="466086"/>
            <a:chOff x="457200" y="1325800"/>
            <a:chExt cx="1281737" cy="466086"/>
          </a:xfrm>
        </p:grpSpPr>
        <p:sp>
          <p:nvSpPr>
            <p:cNvPr id="569" name="Google Shape;569;p25"/>
            <p:cNvSpPr/>
            <p:nvPr/>
          </p:nvSpPr>
          <p:spPr>
            <a:xfrm>
              <a:off x="457637" y="1325800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3"/>
                    <a:pt x="88397" y="37328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57200" y="1325800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6"/>
                  </a:moveTo>
                  <a:cubicBezTo>
                    <a:pt x="85395" y="1936"/>
                    <a:pt x="86496" y="3070"/>
                    <a:pt x="86496" y="4471"/>
                  </a:cubicBezTo>
                  <a:lnTo>
                    <a:pt x="86496" y="37328"/>
                  </a:lnTo>
                  <a:cubicBezTo>
                    <a:pt x="86496" y="38729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729"/>
                    <a:pt x="1935" y="37328"/>
                  </a:cubicBezTo>
                  <a:lnTo>
                    <a:pt x="1935" y="4471"/>
                  </a:lnTo>
                  <a:cubicBezTo>
                    <a:pt x="1935" y="3070"/>
                    <a:pt x="3069" y="1936"/>
                    <a:pt x="4437" y="1936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3"/>
                    <a:pt x="88430" y="37328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1646265" y="1479202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2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924924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722828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1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20747" y="1368998"/>
              <a:ext cx="433743" cy="380087"/>
            </a:xfrm>
            <a:custGeom>
              <a:avLst/>
              <a:gdLst/>
              <a:ahLst/>
              <a:cxnLst/>
              <a:rect l="l" t="t" r="r" b="b"/>
              <a:pathLst>
                <a:path w="32791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1127455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508392" y="1371598"/>
              <a:ext cx="244008" cy="377487"/>
            </a:xfrm>
            <a:custGeom>
              <a:avLst/>
              <a:gdLst/>
              <a:ahLst/>
              <a:cxnLst/>
              <a:rect l="l" t="t" r="r" b="b"/>
              <a:pathLst>
                <a:path w="18447" h="33825" extrusionOk="0">
                  <a:moveTo>
                    <a:pt x="267" y="1"/>
                  </a:moveTo>
                  <a:cubicBezTo>
                    <a:pt x="100" y="168"/>
                    <a:pt x="0" y="401"/>
                    <a:pt x="0" y="635"/>
                  </a:cubicBezTo>
                  <a:lnTo>
                    <a:pt x="0" y="32924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1329537" y="1368998"/>
              <a:ext cx="246666" cy="378603"/>
            </a:xfrm>
            <a:custGeom>
              <a:avLst/>
              <a:gdLst/>
              <a:ahLst/>
              <a:cxnLst/>
              <a:rect l="l" t="t" r="r" b="b"/>
              <a:pathLst>
                <a:path w="18648" h="33925" extrusionOk="0">
                  <a:moveTo>
                    <a:pt x="1" y="0"/>
                  </a:moveTo>
                  <a:lnTo>
                    <a:pt x="18214" y="33925"/>
                  </a:lnTo>
                  <a:cubicBezTo>
                    <a:pt x="18481" y="33758"/>
                    <a:pt x="18647" y="33491"/>
                    <a:pt x="18647" y="33157"/>
                  </a:cubicBezTo>
                  <a:lnTo>
                    <a:pt x="18647" y="901"/>
                  </a:lnTo>
                  <a:cubicBezTo>
                    <a:pt x="18647" y="401"/>
                    <a:pt x="18247" y="0"/>
                    <a:pt x="17747" y="0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5"/>
          <p:cNvGrpSpPr/>
          <p:nvPr/>
        </p:nvGrpSpPr>
        <p:grpSpPr>
          <a:xfrm>
            <a:off x="4228626" y="1528341"/>
            <a:ext cx="1281737" cy="466086"/>
            <a:chOff x="457200" y="1914103"/>
            <a:chExt cx="1281737" cy="466086"/>
          </a:xfrm>
        </p:grpSpPr>
        <p:sp>
          <p:nvSpPr>
            <p:cNvPr id="579" name="Google Shape;579;p25"/>
            <p:cNvSpPr/>
            <p:nvPr/>
          </p:nvSpPr>
          <p:spPr>
            <a:xfrm>
              <a:off x="457637" y="1914103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0"/>
                  </a:moveTo>
                  <a:cubicBezTo>
                    <a:pt x="1969" y="0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1969" y="41763"/>
                    <a:pt x="4437" y="41763"/>
                  </a:cubicBezTo>
                  <a:lnTo>
                    <a:pt x="83961" y="41763"/>
                  </a:lnTo>
                  <a:cubicBezTo>
                    <a:pt x="86429" y="41763"/>
                    <a:pt x="88397" y="39762"/>
                    <a:pt x="88397" y="37327"/>
                  </a:cubicBezTo>
                  <a:lnTo>
                    <a:pt x="88397" y="4437"/>
                  </a:lnTo>
                  <a:cubicBezTo>
                    <a:pt x="88397" y="2002"/>
                    <a:pt x="86429" y="0"/>
                    <a:pt x="8396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57200" y="1914103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5"/>
                  </a:moveTo>
                  <a:cubicBezTo>
                    <a:pt x="85395" y="1935"/>
                    <a:pt x="86496" y="3069"/>
                    <a:pt x="86496" y="4437"/>
                  </a:cubicBezTo>
                  <a:lnTo>
                    <a:pt x="86496" y="37327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327"/>
                  </a:cubicBezTo>
                  <a:lnTo>
                    <a:pt x="1935" y="4437"/>
                  </a:lnTo>
                  <a:cubicBezTo>
                    <a:pt x="1935" y="3069"/>
                    <a:pt x="3069" y="1935"/>
                    <a:pt x="4437" y="1935"/>
                  </a:cubicBezTo>
                  <a:close/>
                  <a:moveTo>
                    <a:pt x="4437" y="0"/>
                  </a:moveTo>
                  <a:cubicBezTo>
                    <a:pt x="2002" y="0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2002" y="41763"/>
                    <a:pt x="4437" y="41763"/>
                  </a:cubicBezTo>
                  <a:lnTo>
                    <a:pt x="83994" y="41763"/>
                  </a:lnTo>
                  <a:cubicBezTo>
                    <a:pt x="86462" y="41763"/>
                    <a:pt x="88430" y="39762"/>
                    <a:pt x="88430" y="37327"/>
                  </a:cubicBezTo>
                  <a:lnTo>
                    <a:pt x="88430" y="4437"/>
                  </a:lnTo>
                  <a:cubicBezTo>
                    <a:pt x="88430" y="2002"/>
                    <a:pt x="86462" y="0"/>
                    <a:pt x="8399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1646265" y="2067505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0"/>
                  </a:moveTo>
                  <a:lnTo>
                    <a:pt x="0" y="14277"/>
                  </a:lnTo>
                  <a:lnTo>
                    <a:pt x="6205" y="14277"/>
                  </a:lnTo>
                  <a:cubicBezTo>
                    <a:pt x="6638" y="14277"/>
                    <a:pt x="7005" y="13910"/>
                    <a:pt x="7005" y="13477"/>
                  </a:cubicBezTo>
                  <a:lnTo>
                    <a:pt x="7005" y="801"/>
                  </a:lnTo>
                  <a:cubicBezTo>
                    <a:pt x="7005" y="367"/>
                    <a:pt x="6638" y="0"/>
                    <a:pt x="6205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924924" y="1957290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0" y="1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722828" y="1957290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1" y="1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520747" y="1957290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1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1127455" y="1957290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0" y="1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0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508392" y="1959902"/>
              <a:ext cx="244008" cy="377108"/>
            </a:xfrm>
            <a:custGeom>
              <a:avLst/>
              <a:gdLst/>
              <a:ahLst/>
              <a:cxnLst/>
              <a:rect l="l" t="t" r="r" b="b"/>
              <a:pathLst>
                <a:path w="18447" h="33791" extrusionOk="0">
                  <a:moveTo>
                    <a:pt x="267" y="0"/>
                  </a:moveTo>
                  <a:cubicBezTo>
                    <a:pt x="100" y="167"/>
                    <a:pt x="0" y="400"/>
                    <a:pt x="0" y="634"/>
                  </a:cubicBezTo>
                  <a:lnTo>
                    <a:pt x="0" y="32924"/>
                  </a:lnTo>
                  <a:cubicBezTo>
                    <a:pt x="0" y="33391"/>
                    <a:pt x="400" y="33791"/>
                    <a:pt x="901" y="33791"/>
                  </a:cubicBezTo>
                  <a:lnTo>
                    <a:pt x="18447" y="3379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4228626" y="2116633"/>
            <a:ext cx="1281737" cy="466086"/>
            <a:chOff x="457200" y="2502395"/>
            <a:chExt cx="1281737" cy="466086"/>
          </a:xfrm>
        </p:grpSpPr>
        <p:sp>
          <p:nvSpPr>
            <p:cNvPr id="588" name="Google Shape;588;p25"/>
            <p:cNvSpPr/>
            <p:nvPr/>
          </p:nvSpPr>
          <p:spPr>
            <a:xfrm>
              <a:off x="457637" y="2502395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2"/>
                    <a:pt x="88397" y="37327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457200" y="2502395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5"/>
                  </a:moveTo>
                  <a:cubicBezTo>
                    <a:pt x="85395" y="1935"/>
                    <a:pt x="86496" y="3036"/>
                    <a:pt x="86496" y="4437"/>
                  </a:cubicBezTo>
                  <a:lnTo>
                    <a:pt x="86496" y="37327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327"/>
                  </a:cubicBezTo>
                  <a:lnTo>
                    <a:pt x="1935" y="4437"/>
                  </a:lnTo>
                  <a:cubicBezTo>
                    <a:pt x="1935" y="3069"/>
                    <a:pt x="3069" y="1935"/>
                    <a:pt x="4437" y="1935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2"/>
                    <a:pt x="88430" y="37327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1646265" y="2655797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1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924924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0" y="1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722828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1" y="1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520747" y="2545213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1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508392" y="2548194"/>
              <a:ext cx="244008" cy="377119"/>
            </a:xfrm>
            <a:custGeom>
              <a:avLst/>
              <a:gdLst/>
              <a:ahLst/>
              <a:cxnLst/>
              <a:rect l="l" t="t" r="r" b="b"/>
              <a:pathLst>
                <a:path w="18447" h="33792" extrusionOk="0">
                  <a:moveTo>
                    <a:pt x="267" y="1"/>
                  </a:moveTo>
                  <a:cubicBezTo>
                    <a:pt x="100" y="167"/>
                    <a:pt x="0" y="367"/>
                    <a:pt x="0" y="634"/>
                  </a:cubicBezTo>
                  <a:lnTo>
                    <a:pt x="0" y="32924"/>
                  </a:lnTo>
                  <a:cubicBezTo>
                    <a:pt x="0" y="33391"/>
                    <a:pt x="400" y="33791"/>
                    <a:pt x="901" y="33791"/>
                  </a:cubicBezTo>
                  <a:lnTo>
                    <a:pt x="18447" y="3379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25"/>
          <p:cNvGrpSpPr/>
          <p:nvPr/>
        </p:nvGrpSpPr>
        <p:grpSpPr>
          <a:xfrm>
            <a:off x="4228626" y="2704925"/>
            <a:ext cx="1281737" cy="465718"/>
            <a:chOff x="457200" y="3090687"/>
            <a:chExt cx="1281737" cy="465718"/>
          </a:xfrm>
        </p:grpSpPr>
        <p:sp>
          <p:nvSpPr>
            <p:cNvPr id="596" name="Google Shape;596;p25"/>
            <p:cNvSpPr/>
            <p:nvPr/>
          </p:nvSpPr>
          <p:spPr>
            <a:xfrm>
              <a:off x="457637" y="3090687"/>
              <a:ext cx="1169285" cy="465718"/>
            </a:xfrm>
            <a:custGeom>
              <a:avLst/>
              <a:gdLst/>
              <a:ahLst/>
              <a:cxnLst/>
              <a:rect l="l" t="t" r="r" b="b"/>
              <a:pathLst>
                <a:path w="88398" h="41731" extrusionOk="0">
                  <a:moveTo>
                    <a:pt x="4437" y="1"/>
                  </a:moveTo>
                  <a:cubicBezTo>
                    <a:pt x="1969" y="1"/>
                    <a:pt x="1" y="2002"/>
                    <a:pt x="1" y="4438"/>
                  </a:cubicBezTo>
                  <a:lnTo>
                    <a:pt x="1" y="37294"/>
                  </a:lnTo>
                  <a:cubicBezTo>
                    <a:pt x="1" y="39763"/>
                    <a:pt x="1969" y="41731"/>
                    <a:pt x="4437" y="41731"/>
                  </a:cubicBezTo>
                  <a:lnTo>
                    <a:pt x="83961" y="41731"/>
                  </a:lnTo>
                  <a:cubicBezTo>
                    <a:pt x="86429" y="41731"/>
                    <a:pt x="88397" y="39763"/>
                    <a:pt x="88397" y="37294"/>
                  </a:cubicBezTo>
                  <a:lnTo>
                    <a:pt x="88397" y="4438"/>
                  </a:lnTo>
                  <a:cubicBezTo>
                    <a:pt x="88397" y="1969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57200" y="3090687"/>
              <a:ext cx="1169721" cy="465718"/>
            </a:xfrm>
            <a:custGeom>
              <a:avLst/>
              <a:gdLst/>
              <a:ahLst/>
              <a:cxnLst/>
              <a:rect l="l" t="t" r="r" b="b"/>
              <a:pathLst>
                <a:path w="88431" h="41731" extrusionOk="0">
                  <a:moveTo>
                    <a:pt x="83994" y="1936"/>
                  </a:moveTo>
                  <a:cubicBezTo>
                    <a:pt x="85395" y="1936"/>
                    <a:pt x="86496" y="3037"/>
                    <a:pt x="86496" y="4438"/>
                  </a:cubicBezTo>
                  <a:lnTo>
                    <a:pt x="86496" y="37294"/>
                  </a:lnTo>
                  <a:cubicBezTo>
                    <a:pt x="86496" y="38695"/>
                    <a:pt x="85395" y="39830"/>
                    <a:pt x="83994" y="39830"/>
                  </a:cubicBezTo>
                  <a:lnTo>
                    <a:pt x="4437" y="39830"/>
                  </a:lnTo>
                  <a:cubicBezTo>
                    <a:pt x="3069" y="39830"/>
                    <a:pt x="1935" y="38695"/>
                    <a:pt x="1935" y="37294"/>
                  </a:cubicBezTo>
                  <a:lnTo>
                    <a:pt x="1935" y="4438"/>
                  </a:lnTo>
                  <a:cubicBezTo>
                    <a:pt x="1935" y="3037"/>
                    <a:pt x="3069" y="1936"/>
                    <a:pt x="4437" y="1936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1969"/>
                    <a:pt x="1" y="4438"/>
                  </a:cubicBezTo>
                  <a:lnTo>
                    <a:pt x="1" y="37294"/>
                  </a:lnTo>
                  <a:cubicBezTo>
                    <a:pt x="1" y="39763"/>
                    <a:pt x="2002" y="41731"/>
                    <a:pt x="4437" y="41731"/>
                  </a:cubicBezTo>
                  <a:lnTo>
                    <a:pt x="83994" y="41731"/>
                  </a:lnTo>
                  <a:cubicBezTo>
                    <a:pt x="86462" y="41731"/>
                    <a:pt x="88430" y="39763"/>
                    <a:pt x="88430" y="37294"/>
                  </a:cubicBezTo>
                  <a:lnTo>
                    <a:pt x="88430" y="4438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1646265" y="3244100"/>
              <a:ext cx="92672" cy="158985"/>
            </a:xfrm>
            <a:custGeom>
              <a:avLst/>
              <a:gdLst/>
              <a:ahLst/>
              <a:cxnLst/>
              <a:rect l="l" t="t" r="r" b="b"/>
              <a:pathLst>
                <a:path w="7006" h="14246" extrusionOk="0">
                  <a:moveTo>
                    <a:pt x="0" y="0"/>
                  </a:moveTo>
                  <a:lnTo>
                    <a:pt x="0" y="14244"/>
                  </a:lnTo>
                  <a:lnTo>
                    <a:pt x="6205" y="14244"/>
                  </a:lnTo>
                  <a:cubicBezTo>
                    <a:pt x="6223" y="14245"/>
                    <a:pt x="6241" y="14246"/>
                    <a:pt x="6259" y="14246"/>
                  </a:cubicBezTo>
                  <a:cubicBezTo>
                    <a:pt x="6669" y="14246"/>
                    <a:pt x="7005" y="13892"/>
                    <a:pt x="7005" y="13476"/>
                  </a:cubicBezTo>
                  <a:lnTo>
                    <a:pt x="7005" y="801"/>
                  </a:lnTo>
                  <a:cubicBezTo>
                    <a:pt x="7005" y="334"/>
                    <a:pt x="6638" y="0"/>
                    <a:pt x="6205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722828" y="3133516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1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520747" y="3133516"/>
              <a:ext cx="433743" cy="380087"/>
            </a:xfrm>
            <a:custGeom>
              <a:avLst/>
              <a:gdLst/>
              <a:ahLst/>
              <a:cxnLst/>
              <a:rect l="l" t="t" r="r" b="b"/>
              <a:pathLst>
                <a:path w="32791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508392" y="3136117"/>
              <a:ext cx="244008" cy="377487"/>
            </a:xfrm>
            <a:custGeom>
              <a:avLst/>
              <a:gdLst/>
              <a:ahLst/>
              <a:cxnLst/>
              <a:rect l="l" t="t" r="r" b="b"/>
              <a:pathLst>
                <a:path w="18447" h="33825" extrusionOk="0">
                  <a:moveTo>
                    <a:pt x="267" y="1"/>
                  </a:moveTo>
                  <a:cubicBezTo>
                    <a:pt x="100" y="167"/>
                    <a:pt x="0" y="401"/>
                    <a:pt x="0" y="668"/>
                  </a:cubicBezTo>
                  <a:lnTo>
                    <a:pt x="0" y="32924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5"/>
          <p:cNvGrpSpPr/>
          <p:nvPr/>
        </p:nvGrpSpPr>
        <p:grpSpPr>
          <a:xfrm>
            <a:off x="4228626" y="3293228"/>
            <a:ext cx="1281737" cy="465718"/>
            <a:chOff x="457200" y="3678990"/>
            <a:chExt cx="1281737" cy="465718"/>
          </a:xfrm>
        </p:grpSpPr>
        <p:sp>
          <p:nvSpPr>
            <p:cNvPr id="603" name="Google Shape;603;p25"/>
            <p:cNvSpPr/>
            <p:nvPr/>
          </p:nvSpPr>
          <p:spPr>
            <a:xfrm>
              <a:off x="457637" y="3678990"/>
              <a:ext cx="1169285" cy="465718"/>
            </a:xfrm>
            <a:custGeom>
              <a:avLst/>
              <a:gdLst/>
              <a:ahLst/>
              <a:cxnLst/>
              <a:rect l="l" t="t" r="r" b="b"/>
              <a:pathLst>
                <a:path w="88398" h="41731" extrusionOk="0">
                  <a:moveTo>
                    <a:pt x="4437" y="0"/>
                  </a:moveTo>
                  <a:cubicBezTo>
                    <a:pt x="1969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1969" y="41730"/>
                    <a:pt x="4437" y="41730"/>
                  </a:cubicBezTo>
                  <a:lnTo>
                    <a:pt x="83961" y="41730"/>
                  </a:lnTo>
                  <a:cubicBezTo>
                    <a:pt x="86429" y="41730"/>
                    <a:pt x="88397" y="39762"/>
                    <a:pt x="88397" y="37294"/>
                  </a:cubicBezTo>
                  <a:lnTo>
                    <a:pt x="88397" y="4437"/>
                  </a:lnTo>
                  <a:cubicBezTo>
                    <a:pt x="88397" y="1968"/>
                    <a:pt x="86429" y="0"/>
                    <a:pt x="8396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457200" y="3678990"/>
              <a:ext cx="1169721" cy="465718"/>
            </a:xfrm>
            <a:custGeom>
              <a:avLst/>
              <a:gdLst/>
              <a:ahLst/>
              <a:cxnLst/>
              <a:rect l="l" t="t" r="r" b="b"/>
              <a:pathLst>
                <a:path w="88431" h="41731" extrusionOk="0">
                  <a:moveTo>
                    <a:pt x="83994" y="1902"/>
                  </a:moveTo>
                  <a:cubicBezTo>
                    <a:pt x="85395" y="1902"/>
                    <a:pt x="86496" y="3036"/>
                    <a:pt x="86496" y="4437"/>
                  </a:cubicBezTo>
                  <a:lnTo>
                    <a:pt x="86496" y="37294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294"/>
                  </a:cubicBezTo>
                  <a:lnTo>
                    <a:pt x="1935" y="4437"/>
                  </a:lnTo>
                  <a:cubicBezTo>
                    <a:pt x="1935" y="3036"/>
                    <a:pt x="3069" y="1902"/>
                    <a:pt x="4437" y="1902"/>
                  </a:cubicBezTo>
                  <a:close/>
                  <a:moveTo>
                    <a:pt x="4437" y="0"/>
                  </a:moveTo>
                  <a:cubicBezTo>
                    <a:pt x="2002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2002" y="41730"/>
                    <a:pt x="4437" y="41730"/>
                  </a:cubicBezTo>
                  <a:lnTo>
                    <a:pt x="83994" y="41730"/>
                  </a:lnTo>
                  <a:cubicBezTo>
                    <a:pt x="86462" y="41730"/>
                    <a:pt x="88430" y="39762"/>
                    <a:pt x="88430" y="37294"/>
                  </a:cubicBezTo>
                  <a:lnTo>
                    <a:pt x="88430" y="4437"/>
                  </a:lnTo>
                  <a:cubicBezTo>
                    <a:pt x="88430" y="1968"/>
                    <a:pt x="86462" y="0"/>
                    <a:pt x="8399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1646265" y="3832392"/>
              <a:ext cx="92672" cy="158963"/>
            </a:xfrm>
            <a:custGeom>
              <a:avLst/>
              <a:gdLst/>
              <a:ahLst/>
              <a:cxnLst/>
              <a:rect l="l" t="t" r="r" b="b"/>
              <a:pathLst>
                <a:path w="7006" h="14244" extrusionOk="0">
                  <a:moveTo>
                    <a:pt x="0" y="1"/>
                  </a:moveTo>
                  <a:lnTo>
                    <a:pt x="0" y="14244"/>
                  </a:lnTo>
                  <a:lnTo>
                    <a:pt x="6205" y="14244"/>
                  </a:lnTo>
                  <a:cubicBezTo>
                    <a:pt x="6638" y="14244"/>
                    <a:pt x="7005" y="13911"/>
                    <a:pt x="7005" y="13477"/>
                  </a:cubicBezTo>
                  <a:lnTo>
                    <a:pt x="7005" y="768"/>
                  </a:lnTo>
                  <a:cubicBezTo>
                    <a:pt x="7005" y="334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520747" y="3721808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508392" y="3724409"/>
              <a:ext cx="244008" cy="377498"/>
            </a:xfrm>
            <a:custGeom>
              <a:avLst/>
              <a:gdLst/>
              <a:ahLst/>
              <a:cxnLst/>
              <a:rect l="l" t="t" r="r" b="b"/>
              <a:pathLst>
                <a:path w="18447" h="33826" extrusionOk="0">
                  <a:moveTo>
                    <a:pt x="267" y="1"/>
                  </a:moveTo>
                  <a:cubicBezTo>
                    <a:pt x="100" y="168"/>
                    <a:pt x="0" y="401"/>
                    <a:pt x="0" y="668"/>
                  </a:cubicBezTo>
                  <a:lnTo>
                    <a:pt x="0" y="32925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5"/>
          <p:cNvGrpSpPr/>
          <p:nvPr/>
        </p:nvGrpSpPr>
        <p:grpSpPr>
          <a:xfrm>
            <a:off x="4228626" y="3881520"/>
            <a:ext cx="1281737" cy="465718"/>
            <a:chOff x="457200" y="4267282"/>
            <a:chExt cx="1281737" cy="465718"/>
          </a:xfrm>
        </p:grpSpPr>
        <p:sp>
          <p:nvSpPr>
            <p:cNvPr id="609" name="Google Shape;609;p25"/>
            <p:cNvSpPr/>
            <p:nvPr/>
          </p:nvSpPr>
          <p:spPr>
            <a:xfrm>
              <a:off x="457637" y="4267282"/>
              <a:ext cx="1169285" cy="465718"/>
            </a:xfrm>
            <a:custGeom>
              <a:avLst/>
              <a:gdLst/>
              <a:ahLst/>
              <a:cxnLst/>
              <a:rect l="l" t="t" r="r" b="b"/>
              <a:pathLst>
                <a:path w="88398" h="41731" extrusionOk="0">
                  <a:moveTo>
                    <a:pt x="4437" y="1"/>
                  </a:moveTo>
                  <a:cubicBezTo>
                    <a:pt x="1969" y="1"/>
                    <a:pt x="1" y="1969"/>
                    <a:pt x="1" y="4437"/>
                  </a:cubicBezTo>
                  <a:lnTo>
                    <a:pt x="1" y="37294"/>
                  </a:lnTo>
                  <a:cubicBezTo>
                    <a:pt x="1" y="39763"/>
                    <a:pt x="1969" y="41731"/>
                    <a:pt x="4437" y="41731"/>
                  </a:cubicBezTo>
                  <a:lnTo>
                    <a:pt x="83961" y="41731"/>
                  </a:lnTo>
                  <a:cubicBezTo>
                    <a:pt x="86429" y="41731"/>
                    <a:pt x="88397" y="39763"/>
                    <a:pt x="88397" y="37294"/>
                  </a:cubicBezTo>
                  <a:lnTo>
                    <a:pt x="88397" y="4437"/>
                  </a:lnTo>
                  <a:cubicBezTo>
                    <a:pt x="88397" y="1969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457200" y="4267282"/>
              <a:ext cx="1169721" cy="465718"/>
            </a:xfrm>
            <a:custGeom>
              <a:avLst/>
              <a:gdLst/>
              <a:ahLst/>
              <a:cxnLst/>
              <a:rect l="l" t="t" r="r" b="b"/>
              <a:pathLst>
                <a:path w="88431" h="41731" extrusionOk="0">
                  <a:moveTo>
                    <a:pt x="83994" y="1902"/>
                  </a:moveTo>
                  <a:cubicBezTo>
                    <a:pt x="85395" y="1902"/>
                    <a:pt x="86496" y="3036"/>
                    <a:pt x="86496" y="4437"/>
                  </a:cubicBezTo>
                  <a:lnTo>
                    <a:pt x="86496" y="37294"/>
                  </a:lnTo>
                  <a:cubicBezTo>
                    <a:pt x="86496" y="38695"/>
                    <a:pt x="85395" y="39796"/>
                    <a:pt x="83994" y="39796"/>
                  </a:cubicBezTo>
                  <a:lnTo>
                    <a:pt x="4437" y="39796"/>
                  </a:lnTo>
                  <a:cubicBezTo>
                    <a:pt x="3069" y="39796"/>
                    <a:pt x="1935" y="38695"/>
                    <a:pt x="1935" y="37294"/>
                  </a:cubicBezTo>
                  <a:lnTo>
                    <a:pt x="1935" y="4437"/>
                  </a:lnTo>
                  <a:cubicBezTo>
                    <a:pt x="1935" y="3036"/>
                    <a:pt x="3069" y="1902"/>
                    <a:pt x="4437" y="1902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1969"/>
                    <a:pt x="1" y="4437"/>
                  </a:cubicBezTo>
                  <a:lnTo>
                    <a:pt x="1" y="37294"/>
                  </a:lnTo>
                  <a:cubicBezTo>
                    <a:pt x="1" y="39763"/>
                    <a:pt x="2002" y="41731"/>
                    <a:pt x="4437" y="41731"/>
                  </a:cubicBezTo>
                  <a:lnTo>
                    <a:pt x="83994" y="41731"/>
                  </a:lnTo>
                  <a:cubicBezTo>
                    <a:pt x="86462" y="41731"/>
                    <a:pt x="88430" y="39763"/>
                    <a:pt x="88430" y="37294"/>
                  </a:cubicBezTo>
                  <a:lnTo>
                    <a:pt x="88430" y="4437"/>
                  </a:lnTo>
                  <a:cubicBezTo>
                    <a:pt x="88430" y="1969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1646265" y="4420316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44"/>
                    <a:pt x="7005" y="13510"/>
                  </a:cubicBezTo>
                  <a:lnTo>
                    <a:pt x="7005" y="801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508392" y="4312712"/>
              <a:ext cx="244008" cy="377487"/>
            </a:xfrm>
            <a:custGeom>
              <a:avLst/>
              <a:gdLst/>
              <a:ahLst/>
              <a:cxnLst/>
              <a:rect l="l" t="t" r="r" b="b"/>
              <a:pathLst>
                <a:path w="18447" h="33825" extrusionOk="0">
                  <a:moveTo>
                    <a:pt x="267" y="0"/>
                  </a:moveTo>
                  <a:cubicBezTo>
                    <a:pt x="100" y="167"/>
                    <a:pt x="0" y="401"/>
                    <a:pt x="0" y="668"/>
                  </a:cubicBezTo>
                  <a:lnTo>
                    <a:pt x="0" y="32924"/>
                  </a:lnTo>
                  <a:cubicBezTo>
                    <a:pt x="0" y="33424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25"/>
          <p:cNvSpPr/>
          <p:nvPr/>
        </p:nvSpPr>
        <p:spPr>
          <a:xfrm>
            <a:off x="6670823" y="926563"/>
            <a:ext cx="2546654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1" name="Google Shape;631;p25"/>
          <p:cNvSpPr/>
          <p:nvPr/>
        </p:nvSpPr>
        <p:spPr>
          <a:xfrm>
            <a:off x="5758016" y="905131"/>
            <a:ext cx="3202285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Relatable Messaging</a:t>
            </a:r>
            <a:endParaRPr lang="en" sz="25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2" name="Google Shape;632;p25"/>
          <p:cNvSpPr/>
          <p:nvPr/>
        </p:nvSpPr>
        <p:spPr>
          <a:xfrm>
            <a:off x="5758017" y="1513551"/>
            <a:ext cx="295939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Humor</a:t>
            </a:r>
            <a:endParaRPr sz="25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3" name="Google Shape;633;p25"/>
          <p:cNvSpPr/>
          <p:nvPr/>
        </p:nvSpPr>
        <p:spPr>
          <a:xfrm>
            <a:off x="5758017" y="2087375"/>
            <a:ext cx="2959398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Defined Audience</a:t>
            </a:r>
          </a:p>
        </p:txBody>
      </p:sp>
      <p:sp>
        <p:nvSpPr>
          <p:cNvPr id="634" name="Google Shape;634;p25"/>
          <p:cNvSpPr/>
          <p:nvPr/>
        </p:nvSpPr>
        <p:spPr>
          <a:xfrm>
            <a:off x="5758017" y="2656300"/>
            <a:ext cx="295939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Intuitive Visuals</a:t>
            </a:r>
          </a:p>
        </p:txBody>
      </p:sp>
      <p:sp>
        <p:nvSpPr>
          <p:cNvPr id="635" name="Google Shape;635;p25"/>
          <p:cNvSpPr/>
          <p:nvPr/>
        </p:nvSpPr>
        <p:spPr>
          <a:xfrm>
            <a:off x="5758013" y="3278933"/>
            <a:ext cx="2959398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Explicit Benefits</a:t>
            </a:r>
            <a:endParaRPr sz="25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5758012" y="3865465"/>
            <a:ext cx="2959398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Clear Call-to-Action!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951FEC84-A8DC-5340-54A2-DCA1ADC69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>
            <a:extLst>
              <a:ext uri="{FF2B5EF4-FFF2-40B4-BE49-F238E27FC236}">
                <a16:creationId xmlns:a16="http://schemas.microsoft.com/office/drawing/2014/main" id="{A5D46EFC-8AE8-42B5-C1AC-588BE8F07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094954"/>
            <a:ext cx="5907182" cy="47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we bring to this</a:t>
            </a:r>
            <a:br>
              <a:rPr lang="en"/>
            </a:br>
            <a:r>
              <a:rPr lang="en">
                <a:solidFill>
                  <a:srgbClr val="0070C0"/>
                </a:solidFill>
              </a:rPr>
              <a:t>INNOVATE-A-THON</a:t>
            </a:r>
            <a:r>
              <a:rPr lang="en"/>
              <a:t>!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812EB-906F-FBE1-91E3-8108A484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69" y="1130745"/>
            <a:ext cx="2858861" cy="288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F651A-90E2-A1C5-B98E-B25580A89341}"/>
              </a:ext>
            </a:extLst>
          </p:cNvPr>
          <p:cNvSpPr txBox="1"/>
          <p:nvPr/>
        </p:nvSpPr>
        <p:spPr>
          <a:xfrm>
            <a:off x="2121000" y="2784134"/>
            <a:ext cx="1675394" cy="31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/>
              <a:t>*drum roll please*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616"/>
      </p:ext>
    </p:extLst>
  </p:cSld>
  <p:clrMapOvr>
    <a:masterClrMapping/>
  </p:clrMapOvr>
</p:sld>
</file>

<file path=ppt/theme/theme1.xml><?xml version="1.0" encoding="utf-8"?>
<a:theme xmlns:a="http://schemas.openxmlformats.org/drawingml/2006/main" name="Battery Cha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D562E"/>
      </a:accent1>
      <a:accent2>
        <a:srgbClr val="F78F23"/>
      </a:accent2>
      <a:accent3>
        <a:srgbClr val="F7B136"/>
      </a:accent3>
      <a:accent4>
        <a:srgbClr val="F7D33C"/>
      </a:accent4>
      <a:accent5>
        <a:srgbClr val="BAD647"/>
      </a:accent5>
      <a:accent6>
        <a:srgbClr val="A5C426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Battery Chart Infographics by Slidesgo</vt:lpstr>
      <vt:lpstr>RURAL RECHARGABLES</vt:lpstr>
      <vt:lpstr>Our Audience</vt:lpstr>
      <vt:lpstr>Rural households spend 40% more of their income on AA batteries compared to urban households.  </vt:lpstr>
      <vt:lpstr>Rural consumer concerns</vt:lpstr>
      <vt:lpstr>How emerging technology solves these problems</vt:lpstr>
      <vt:lpstr>Rural user incentives</vt:lpstr>
      <vt:lpstr>Learning from existing campaigns </vt:lpstr>
      <vt:lpstr>Awesome messages, right? But, what’s missing?</vt:lpstr>
      <vt:lpstr>Here’s what we bring to this INNOVATE-A-THON!</vt:lpstr>
      <vt:lpstr>BROCHURE</vt:lpstr>
      <vt:lpstr>SOCIALS</vt:lpstr>
      <vt:lpstr>BROCHURE</vt:lpstr>
      <vt:lpstr>Outreach with our brochures</vt:lpstr>
      <vt:lpstr>What we (also) bring to this INNOVATE-A-THON!</vt:lpstr>
      <vt:lpstr>VIDEO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terms:modified xsi:type="dcterms:W3CDTF">2025-04-25T22:22:00Z</dcterms:modified>
</cp:coreProperties>
</file>